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6" r:id="rId7"/>
    <p:sldId id="270" r:id="rId8"/>
    <p:sldId id="261" r:id="rId9"/>
    <p:sldId id="265" r:id="rId10"/>
    <p:sldId id="264" r:id="rId11"/>
    <p:sldId id="267" r:id="rId12"/>
    <p:sldId id="268" r:id="rId13"/>
    <p:sldId id="26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7" autoAdjust="0"/>
  </p:normalViewPr>
  <p:slideViewPr>
    <p:cSldViewPr snapToGrid="0">
      <p:cViewPr varScale="1">
        <p:scale>
          <a:sx n="84" d="100"/>
          <a:sy n="84" d="100"/>
        </p:scale>
        <p:origin x="9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51644-B243-49B7-99C2-49B1C189DB9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026BF-FFA6-4171-BD1B-075AEECBBA1F}">
      <dgm:prSet/>
      <dgm:spPr/>
      <dgm:t>
        <a:bodyPr/>
        <a:lstStyle/>
        <a:p>
          <a:r>
            <a:rPr lang="en-US" dirty="0"/>
            <a:t>Reading/loading dataset in python</a:t>
          </a:r>
        </a:p>
      </dgm:t>
    </dgm:pt>
    <dgm:pt modelId="{F42130A1-6670-4AB8-8981-021F086C13EB}" type="parTrans" cxnId="{1056D6AA-F8BC-4F78-A315-6A17C5432E8C}">
      <dgm:prSet/>
      <dgm:spPr/>
      <dgm:t>
        <a:bodyPr/>
        <a:lstStyle/>
        <a:p>
          <a:endParaRPr lang="en-US"/>
        </a:p>
      </dgm:t>
    </dgm:pt>
    <dgm:pt modelId="{2DBDB489-A5E2-4564-87F1-F04609407343}" type="sibTrans" cxnId="{1056D6AA-F8BC-4F78-A315-6A17C5432E8C}">
      <dgm:prSet/>
      <dgm:spPr/>
      <dgm:t>
        <a:bodyPr/>
        <a:lstStyle/>
        <a:p>
          <a:endParaRPr lang="en-US"/>
        </a:p>
      </dgm:t>
    </dgm:pt>
    <dgm:pt modelId="{8E981CFD-5E9E-4ACD-901C-DA231E472E40}">
      <dgm:prSet/>
      <dgm:spPr/>
      <dgm:t>
        <a:bodyPr/>
        <a:lstStyle/>
        <a:p>
          <a:r>
            <a:rPr lang="en-US"/>
            <a:t>Splitting training/testing dataset</a:t>
          </a:r>
        </a:p>
      </dgm:t>
    </dgm:pt>
    <dgm:pt modelId="{A123E129-A639-4E4C-81B8-EC66F2DF56EF}" type="parTrans" cxnId="{E3CD63CE-A524-4208-BC0C-8B30C4FC0A20}">
      <dgm:prSet/>
      <dgm:spPr/>
      <dgm:t>
        <a:bodyPr/>
        <a:lstStyle/>
        <a:p>
          <a:endParaRPr lang="en-US"/>
        </a:p>
      </dgm:t>
    </dgm:pt>
    <dgm:pt modelId="{347F3C07-FA43-4D63-9858-08E582692564}" type="sibTrans" cxnId="{E3CD63CE-A524-4208-BC0C-8B30C4FC0A20}">
      <dgm:prSet/>
      <dgm:spPr/>
      <dgm:t>
        <a:bodyPr/>
        <a:lstStyle/>
        <a:p>
          <a:endParaRPr lang="en-US"/>
        </a:p>
      </dgm:t>
    </dgm:pt>
    <dgm:pt modelId="{B3212643-1A26-43D1-BA37-8BC37A1BD1FE}">
      <dgm:prSet/>
      <dgm:spPr/>
      <dgm:t>
        <a:bodyPr/>
        <a:lstStyle/>
        <a:p>
          <a:r>
            <a:rPr lang="en-US" dirty="0"/>
            <a:t>Developing a CNN model</a:t>
          </a:r>
        </a:p>
      </dgm:t>
    </dgm:pt>
    <dgm:pt modelId="{C2448B92-9ECE-40AA-819C-51EC6471819F}" type="parTrans" cxnId="{DDA1092F-B181-43D0-800F-4ED3660945A0}">
      <dgm:prSet/>
      <dgm:spPr/>
      <dgm:t>
        <a:bodyPr/>
        <a:lstStyle/>
        <a:p>
          <a:endParaRPr lang="en-US"/>
        </a:p>
      </dgm:t>
    </dgm:pt>
    <dgm:pt modelId="{B011CF9D-0C0D-4D2A-B978-53BA164263C1}" type="sibTrans" cxnId="{DDA1092F-B181-43D0-800F-4ED3660945A0}">
      <dgm:prSet/>
      <dgm:spPr/>
      <dgm:t>
        <a:bodyPr/>
        <a:lstStyle/>
        <a:p>
          <a:endParaRPr lang="en-US"/>
        </a:p>
      </dgm:t>
    </dgm:pt>
    <dgm:pt modelId="{209473CA-19BD-495D-BF68-CB6FFEF8BC3D}">
      <dgm:prSet/>
      <dgm:spPr/>
      <dgm:t>
        <a:bodyPr/>
        <a:lstStyle/>
        <a:p>
          <a:r>
            <a:rPr lang="en-US"/>
            <a:t>Compiling the model</a:t>
          </a:r>
        </a:p>
      </dgm:t>
    </dgm:pt>
    <dgm:pt modelId="{5996D4F5-EAF4-4FA7-8376-597033F90DA3}" type="parTrans" cxnId="{78F37813-D2E3-4D18-942E-1C8E0C9EEFBF}">
      <dgm:prSet/>
      <dgm:spPr/>
      <dgm:t>
        <a:bodyPr/>
        <a:lstStyle/>
        <a:p>
          <a:endParaRPr lang="en-US"/>
        </a:p>
      </dgm:t>
    </dgm:pt>
    <dgm:pt modelId="{249DCE5E-3F6A-43BC-A069-65D00B3A7561}" type="sibTrans" cxnId="{78F37813-D2E3-4D18-942E-1C8E0C9EEFBF}">
      <dgm:prSet/>
      <dgm:spPr/>
      <dgm:t>
        <a:bodyPr/>
        <a:lstStyle/>
        <a:p>
          <a:endParaRPr lang="en-US"/>
        </a:p>
      </dgm:t>
    </dgm:pt>
    <dgm:pt modelId="{E434744B-2F71-4214-A1B1-B9E1E782815E}">
      <dgm:prSet/>
      <dgm:spPr/>
      <dgm:t>
        <a:bodyPr/>
        <a:lstStyle/>
        <a:p>
          <a:r>
            <a:rPr lang="en-US"/>
            <a:t>Fitting the model for training dataset</a:t>
          </a:r>
        </a:p>
      </dgm:t>
    </dgm:pt>
    <dgm:pt modelId="{37C62902-2533-4EF1-8FD0-27B23B02EEF0}" type="parTrans" cxnId="{0785CDFC-8DBE-417C-8FBE-778E58B5FEAB}">
      <dgm:prSet/>
      <dgm:spPr/>
      <dgm:t>
        <a:bodyPr/>
        <a:lstStyle/>
        <a:p>
          <a:endParaRPr lang="en-US"/>
        </a:p>
      </dgm:t>
    </dgm:pt>
    <dgm:pt modelId="{EA25DA2D-561B-4B1A-B92A-468E1A9B568D}" type="sibTrans" cxnId="{0785CDFC-8DBE-417C-8FBE-778E58B5FEAB}">
      <dgm:prSet/>
      <dgm:spPr/>
      <dgm:t>
        <a:bodyPr/>
        <a:lstStyle/>
        <a:p>
          <a:endParaRPr lang="en-US"/>
        </a:p>
      </dgm:t>
    </dgm:pt>
    <dgm:pt modelId="{209474F3-BAC3-4C77-9675-A75168C11533}">
      <dgm:prSet/>
      <dgm:spPr/>
      <dgm:t>
        <a:bodyPr/>
        <a:lstStyle/>
        <a:p>
          <a:r>
            <a:rPr lang="en-US"/>
            <a:t>Evaluating the model for testing dataset</a:t>
          </a:r>
        </a:p>
      </dgm:t>
    </dgm:pt>
    <dgm:pt modelId="{954912B6-CD0D-431A-B6DC-D3E74B2C120A}" type="parTrans" cxnId="{DE658825-DC10-4BD6-A4EF-2D07B0120963}">
      <dgm:prSet/>
      <dgm:spPr/>
      <dgm:t>
        <a:bodyPr/>
        <a:lstStyle/>
        <a:p>
          <a:endParaRPr lang="en-US"/>
        </a:p>
      </dgm:t>
    </dgm:pt>
    <dgm:pt modelId="{A8CD9781-1B2F-43A0-9C4D-3A4DB3BF0673}" type="sibTrans" cxnId="{DE658825-DC10-4BD6-A4EF-2D07B0120963}">
      <dgm:prSet/>
      <dgm:spPr/>
      <dgm:t>
        <a:bodyPr/>
        <a:lstStyle/>
        <a:p>
          <a:endParaRPr lang="en-US"/>
        </a:p>
      </dgm:t>
    </dgm:pt>
    <dgm:pt modelId="{D1FA9973-D5C4-4B38-B12A-809207CAD14A}" type="pres">
      <dgm:prSet presAssocID="{AFA51644-B243-49B7-99C2-49B1C189DB9C}" presName="Name0" presStyleCnt="0">
        <dgm:presLayoutVars>
          <dgm:dir/>
          <dgm:resizeHandles val="exact"/>
        </dgm:presLayoutVars>
      </dgm:prSet>
      <dgm:spPr/>
    </dgm:pt>
    <dgm:pt modelId="{E28790AB-15F5-4CCA-9E42-4E08F381396C}" type="pres">
      <dgm:prSet presAssocID="{C78026BF-FFA6-4171-BD1B-075AEECBBA1F}" presName="node" presStyleLbl="node1" presStyleIdx="0" presStyleCnt="6">
        <dgm:presLayoutVars>
          <dgm:bulletEnabled val="1"/>
        </dgm:presLayoutVars>
      </dgm:prSet>
      <dgm:spPr/>
    </dgm:pt>
    <dgm:pt modelId="{FAFD0DC0-B569-4EA6-B2F3-CD587F12278A}" type="pres">
      <dgm:prSet presAssocID="{2DBDB489-A5E2-4564-87F1-F04609407343}" presName="sibTrans" presStyleLbl="sibTrans1D1" presStyleIdx="0" presStyleCnt="5"/>
      <dgm:spPr/>
    </dgm:pt>
    <dgm:pt modelId="{0B90FDD4-26E3-4D0E-9F06-59A80048C892}" type="pres">
      <dgm:prSet presAssocID="{2DBDB489-A5E2-4564-87F1-F04609407343}" presName="connectorText" presStyleLbl="sibTrans1D1" presStyleIdx="0" presStyleCnt="5"/>
      <dgm:spPr/>
    </dgm:pt>
    <dgm:pt modelId="{31E44388-F15B-4004-9237-CA91C1F7A9C4}" type="pres">
      <dgm:prSet presAssocID="{8E981CFD-5E9E-4ACD-901C-DA231E472E40}" presName="node" presStyleLbl="node1" presStyleIdx="1" presStyleCnt="6">
        <dgm:presLayoutVars>
          <dgm:bulletEnabled val="1"/>
        </dgm:presLayoutVars>
      </dgm:prSet>
      <dgm:spPr/>
    </dgm:pt>
    <dgm:pt modelId="{38F9DF14-BA9A-4061-A8B8-9C8B0EA038B4}" type="pres">
      <dgm:prSet presAssocID="{347F3C07-FA43-4D63-9858-08E582692564}" presName="sibTrans" presStyleLbl="sibTrans1D1" presStyleIdx="1" presStyleCnt="5"/>
      <dgm:spPr/>
    </dgm:pt>
    <dgm:pt modelId="{845EE36C-3A7D-490A-8234-0156A685A15D}" type="pres">
      <dgm:prSet presAssocID="{347F3C07-FA43-4D63-9858-08E582692564}" presName="connectorText" presStyleLbl="sibTrans1D1" presStyleIdx="1" presStyleCnt="5"/>
      <dgm:spPr/>
    </dgm:pt>
    <dgm:pt modelId="{BCA5C4AE-5210-443D-960D-F7FF5B7BB7B4}" type="pres">
      <dgm:prSet presAssocID="{B3212643-1A26-43D1-BA37-8BC37A1BD1FE}" presName="node" presStyleLbl="node1" presStyleIdx="2" presStyleCnt="6">
        <dgm:presLayoutVars>
          <dgm:bulletEnabled val="1"/>
        </dgm:presLayoutVars>
      </dgm:prSet>
      <dgm:spPr/>
    </dgm:pt>
    <dgm:pt modelId="{8CCED5B7-7F38-4CAF-87BD-277DFD5C3A54}" type="pres">
      <dgm:prSet presAssocID="{B011CF9D-0C0D-4D2A-B978-53BA164263C1}" presName="sibTrans" presStyleLbl="sibTrans1D1" presStyleIdx="2" presStyleCnt="5"/>
      <dgm:spPr/>
    </dgm:pt>
    <dgm:pt modelId="{F0C1CEF5-6EA9-4CC1-9418-50AE106EAD9C}" type="pres">
      <dgm:prSet presAssocID="{B011CF9D-0C0D-4D2A-B978-53BA164263C1}" presName="connectorText" presStyleLbl="sibTrans1D1" presStyleIdx="2" presStyleCnt="5"/>
      <dgm:spPr/>
    </dgm:pt>
    <dgm:pt modelId="{FCA4220D-C750-466D-9B47-8C40B82CBB24}" type="pres">
      <dgm:prSet presAssocID="{209473CA-19BD-495D-BF68-CB6FFEF8BC3D}" presName="node" presStyleLbl="node1" presStyleIdx="3" presStyleCnt="6">
        <dgm:presLayoutVars>
          <dgm:bulletEnabled val="1"/>
        </dgm:presLayoutVars>
      </dgm:prSet>
      <dgm:spPr/>
    </dgm:pt>
    <dgm:pt modelId="{2501AF75-D5E0-4602-9D7B-50166F5A4BCE}" type="pres">
      <dgm:prSet presAssocID="{249DCE5E-3F6A-43BC-A069-65D00B3A7561}" presName="sibTrans" presStyleLbl="sibTrans1D1" presStyleIdx="3" presStyleCnt="5"/>
      <dgm:spPr/>
    </dgm:pt>
    <dgm:pt modelId="{2F488E38-3C98-46AB-B966-0DE4F4074D3D}" type="pres">
      <dgm:prSet presAssocID="{249DCE5E-3F6A-43BC-A069-65D00B3A7561}" presName="connectorText" presStyleLbl="sibTrans1D1" presStyleIdx="3" presStyleCnt="5"/>
      <dgm:spPr/>
    </dgm:pt>
    <dgm:pt modelId="{E0C0934D-2418-4384-886F-5BA0354F0019}" type="pres">
      <dgm:prSet presAssocID="{E434744B-2F71-4214-A1B1-B9E1E782815E}" presName="node" presStyleLbl="node1" presStyleIdx="4" presStyleCnt="6">
        <dgm:presLayoutVars>
          <dgm:bulletEnabled val="1"/>
        </dgm:presLayoutVars>
      </dgm:prSet>
      <dgm:spPr/>
    </dgm:pt>
    <dgm:pt modelId="{89726C76-5285-4081-8911-18745F8E3D84}" type="pres">
      <dgm:prSet presAssocID="{EA25DA2D-561B-4B1A-B92A-468E1A9B568D}" presName="sibTrans" presStyleLbl="sibTrans1D1" presStyleIdx="4" presStyleCnt="5"/>
      <dgm:spPr/>
    </dgm:pt>
    <dgm:pt modelId="{E631DDEF-9F01-41CC-98B5-DFE9F87988C3}" type="pres">
      <dgm:prSet presAssocID="{EA25DA2D-561B-4B1A-B92A-468E1A9B568D}" presName="connectorText" presStyleLbl="sibTrans1D1" presStyleIdx="4" presStyleCnt="5"/>
      <dgm:spPr/>
    </dgm:pt>
    <dgm:pt modelId="{80696DF2-AE39-4E36-BB1F-E883896A4F0F}" type="pres">
      <dgm:prSet presAssocID="{209474F3-BAC3-4C77-9675-A75168C11533}" presName="node" presStyleLbl="node1" presStyleIdx="5" presStyleCnt="6">
        <dgm:presLayoutVars>
          <dgm:bulletEnabled val="1"/>
        </dgm:presLayoutVars>
      </dgm:prSet>
      <dgm:spPr/>
    </dgm:pt>
  </dgm:ptLst>
  <dgm:cxnLst>
    <dgm:cxn modelId="{78F37813-D2E3-4D18-942E-1C8E0C9EEFBF}" srcId="{AFA51644-B243-49B7-99C2-49B1C189DB9C}" destId="{209473CA-19BD-495D-BF68-CB6FFEF8BC3D}" srcOrd="3" destOrd="0" parTransId="{5996D4F5-EAF4-4FA7-8376-597033F90DA3}" sibTransId="{249DCE5E-3F6A-43BC-A069-65D00B3A7561}"/>
    <dgm:cxn modelId="{DE658825-DC10-4BD6-A4EF-2D07B0120963}" srcId="{AFA51644-B243-49B7-99C2-49B1C189DB9C}" destId="{209474F3-BAC3-4C77-9675-A75168C11533}" srcOrd="5" destOrd="0" parTransId="{954912B6-CD0D-431A-B6DC-D3E74B2C120A}" sibTransId="{A8CD9781-1B2F-43A0-9C4D-3A4DB3BF0673}"/>
    <dgm:cxn modelId="{DDA1092F-B181-43D0-800F-4ED3660945A0}" srcId="{AFA51644-B243-49B7-99C2-49B1C189DB9C}" destId="{B3212643-1A26-43D1-BA37-8BC37A1BD1FE}" srcOrd="2" destOrd="0" parTransId="{C2448B92-9ECE-40AA-819C-51EC6471819F}" sibTransId="{B011CF9D-0C0D-4D2A-B978-53BA164263C1}"/>
    <dgm:cxn modelId="{43DE5137-792B-416B-BF1C-118CAAB40543}" type="presOf" srcId="{B011CF9D-0C0D-4D2A-B978-53BA164263C1}" destId="{F0C1CEF5-6EA9-4CC1-9418-50AE106EAD9C}" srcOrd="1" destOrd="0" presId="urn:microsoft.com/office/officeart/2016/7/layout/RepeatingBendingProcessNew"/>
    <dgm:cxn modelId="{7A98153D-E2A4-4785-AB7A-D42C3F20C566}" type="presOf" srcId="{249DCE5E-3F6A-43BC-A069-65D00B3A7561}" destId="{2501AF75-D5E0-4602-9D7B-50166F5A4BCE}" srcOrd="0" destOrd="0" presId="urn:microsoft.com/office/officeart/2016/7/layout/RepeatingBendingProcessNew"/>
    <dgm:cxn modelId="{51712349-5AF8-42C0-9646-572B4E7F26CC}" type="presOf" srcId="{8E981CFD-5E9E-4ACD-901C-DA231E472E40}" destId="{31E44388-F15B-4004-9237-CA91C1F7A9C4}" srcOrd="0" destOrd="0" presId="urn:microsoft.com/office/officeart/2016/7/layout/RepeatingBendingProcessNew"/>
    <dgm:cxn modelId="{EAF36E49-008D-470E-8C28-DE5072BC3F04}" type="presOf" srcId="{EA25DA2D-561B-4B1A-B92A-468E1A9B568D}" destId="{89726C76-5285-4081-8911-18745F8E3D84}" srcOrd="0" destOrd="0" presId="urn:microsoft.com/office/officeart/2016/7/layout/RepeatingBendingProcessNew"/>
    <dgm:cxn modelId="{D8F39D6B-508D-4A7F-BAE9-39EC6EB1CB09}" type="presOf" srcId="{347F3C07-FA43-4D63-9858-08E582692564}" destId="{845EE36C-3A7D-490A-8234-0156A685A15D}" srcOrd="1" destOrd="0" presId="urn:microsoft.com/office/officeart/2016/7/layout/RepeatingBendingProcessNew"/>
    <dgm:cxn modelId="{224D5D6D-4B01-4FFD-8488-17363AA8593E}" type="presOf" srcId="{C78026BF-FFA6-4171-BD1B-075AEECBBA1F}" destId="{E28790AB-15F5-4CCA-9E42-4E08F381396C}" srcOrd="0" destOrd="0" presId="urn:microsoft.com/office/officeart/2016/7/layout/RepeatingBendingProcessNew"/>
    <dgm:cxn modelId="{58DBA58F-922B-4109-944C-DA5400DC626D}" type="presOf" srcId="{B3212643-1A26-43D1-BA37-8BC37A1BD1FE}" destId="{BCA5C4AE-5210-443D-960D-F7FF5B7BB7B4}" srcOrd="0" destOrd="0" presId="urn:microsoft.com/office/officeart/2016/7/layout/RepeatingBendingProcessNew"/>
    <dgm:cxn modelId="{23872990-A646-4E7F-A58C-3F59DD48377A}" type="presOf" srcId="{B011CF9D-0C0D-4D2A-B978-53BA164263C1}" destId="{8CCED5B7-7F38-4CAF-87BD-277DFD5C3A54}" srcOrd="0" destOrd="0" presId="urn:microsoft.com/office/officeart/2016/7/layout/RepeatingBendingProcessNew"/>
    <dgm:cxn modelId="{2A512B91-F030-4E88-827C-F79069D476F3}" type="presOf" srcId="{2DBDB489-A5E2-4564-87F1-F04609407343}" destId="{FAFD0DC0-B569-4EA6-B2F3-CD587F12278A}" srcOrd="0" destOrd="0" presId="urn:microsoft.com/office/officeart/2016/7/layout/RepeatingBendingProcessNew"/>
    <dgm:cxn modelId="{AD0F1595-521F-483A-8484-DEB9190BE2D0}" type="presOf" srcId="{209473CA-19BD-495D-BF68-CB6FFEF8BC3D}" destId="{FCA4220D-C750-466D-9B47-8C40B82CBB24}" srcOrd="0" destOrd="0" presId="urn:microsoft.com/office/officeart/2016/7/layout/RepeatingBendingProcessNew"/>
    <dgm:cxn modelId="{F7E17796-057B-484F-AE4E-D5A93A7045A9}" type="presOf" srcId="{347F3C07-FA43-4D63-9858-08E582692564}" destId="{38F9DF14-BA9A-4061-A8B8-9C8B0EA038B4}" srcOrd="0" destOrd="0" presId="urn:microsoft.com/office/officeart/2016/7/layout/RepeatingBendingProcessNew"/>
    <dgm:cxn modelId="{1056D6AA-F8BC-4F78-A315-6A17C5432E8C}" srcId="{AFA51644-B243-49B7-99C2-49B1C189DB9C}" destId="{C78026BF-FFA6-4171-BD1B-075AEECBBA1F}" srcOrd="0" destOrd="0" parTransId="{F42130A1-6670-4AB8-8981-021F086C13EB}" sibTransId="{2DBDB489-A5E2-4564-87F1-F04609407343}"/>
    <dgm:cxn modelId="{C2038BBA-2A73-4CB4-93EA-DD8452CC0647}" type="presOf" srcId="{209474F3-BAC3-4C77-9675-A75168C11533}" destId="{80696DF2-AE39-4E36-BB1F-E883896A4F0F}" srcOrd="0" destOrd="0" presId="urn:microsoft.com/office/officeart/2016/7/layout/RepeatingBendingProcessNew"/>
    <dgm:cxn modelId="{B19D60BD-F477-45AB-8022-D9E8F9E7D213}" type="presOf" srcId="{E434744B-2F71-4214-A1B1-B9E1E782815E}" destId="{E0C0934D-2418-4384-886F-5BA0354F0019}" srcOrd="0" destOrd="0" presId="urn:microsoft.com/office/officeart/2016/7/layout/RepeatingBendingProcessNew"/>
    <dgm:cxn modelId="{FF7D1CBE-77A5-4492-834B-A5DC61BDDC5A}" type="presOf" srcId="{EA25DA2D-561B-4B1A-B92A-468E1A9B568D}" destId="{E631DDEF-9F01-41CC-98B5-DFE9F87988C3}" srcOrd="1" destOrd="0" presId="urn:microsoft.com/office/officeart/2016/7/layout/RepeatingBendingProcessNew"/>
    <dgm:cxn modelId="{DD32B6BE-B860-4747-A134-6F0C282D5750}" type="presOf" srcId="{249DCE5E-3F6A-43BC-A069-65D00B3A7561}" destId="{2F488E38-3C98-46AB-B966-0DE4F4074D3D}" srcOrd="1" destOrd="0" presId="urn:microsoft.com/office/officeart/2016/7/layout/RepeatingBendingProcessNew"/>
    <dgm:cxn modelId="{E3CD63CE-A524-4208-BC0C-8B30C4FC0A20}" srcId="{AFA51644-B243-49B7-99C2-49B1C189DB9C}" destId="{8E981CFD-5E9E-4ACD-901C-DA231E472E40}" srcOrd="1" destOrd="0" parTransId="{A123E129-A639-4E4C-81B8-EC66F2DF56EF}" sibTransId="{347F3C07-FA43-4D63-9858-08E582692564}"/>
    <dgm:cxn modelId="{610203DC-D41B-4259-8DF4-B9FF02ACFBB3}" type="presOf" srcId="{AFA51644-B243-49B7-99C2-49B1C189DB9C}" destId="{D1FA9973-D5C4-4B38-B12A-809207CAD14A}" srcOrd="0" destOrd="0" presId="urn:microsoft.com/office/officeart/2016/7/layout/RepeatingBendingProcessNew"/>
    <dgm:cxn modelId="{361161DF-C71A-4ACC-B446-4767B54DB8F0}" type="presOf" srcId="{2DBDB489-A5E2-4564-87F1-F04609407343}" destId="{0B90FDD4-26E3-4D0E-9F06-59A80048C892}" srcOrd="1" destOrd="0" presId="urn:microsoft.com/office/officeart/2016/7/layout/RepeatingBendingProcessNew"/>
    <dgm:cxn modelId="{0785CDFC-8DBE-417C-8FBE-778E58B5FEAB}" srcId="{AFA51644-B243-49B7-99C2-49B1C189DB9C}" destId="{E434744B-2F71-4214-A1B1-B9E1E782815E}" srcOrd="4" destOrd="0" parTransId="{37C62902-2533-4EF1-8FD0-27B23B02EEF0}" sibTransId="{EA25DA2D-561B-4B1A-B92A-468E1A9B568D}"/>
    <dgm:cxn modelId="{EF7FD1B5-CD72-4A03-B59F-E907251002FA}" type="presParOf" srcId="{D1FA9973-D5C4-4B38-B12A-809207CAD14A}" destId="{E28790AB-15F5-4CCA-9E42-4E08F381396C}" srcOrd="0" destOrd="0" presId="urn:microsoft.com/office/officeart/2016/7/layout/RepeatingBendingProcessNew"/>
    <dgm:cxn modelId="{CB29894C-9047-47AC-82D3-C1BDEFAA80D2}" type="presParOf" srcId="{D1FA9973-D5C4-4B38-B12A-809207CAD14A}" destId="{FAFD0DC0-B569-4EA6-B2F3-CD587F12278A}" srcOrd="1" destOrd="0" presId="urn:microsoft.com/office/officeart/2016/7/layout/RepeatingBendingProcessNew"/>
    <dgm:cxn modelId="{8AB79107-19FB-4158-A1EC-918EF1E9362B}" type="presParOf" srcId="{FAFD0DC0-B569-4EA6-B2F3-CD587F12278A}" destId="{0B90FDD4-26E3-4D0E-9F06-59A80048C892}" srcOrd="0" destOrd="0" presId="urn:microsoft.com/office/officeart/2016/7/layout/RepeatingBendingProcessNew"/>
    <dgm:cxn modelId="{8E83FE80-2062-4C5A-B033-ACE0B153003F}" type="presParOf" srcId="{D1FA9973-D5C4-4B38-B12A-809207CAD14A}" destId="{31E44388-F15B-4004-9237-CA91C1F7A9C4}" srcOrd="2" destOrd="0" presId="urn:microsoft.com/office/officeart/2016/7/layout/RepeatingBendingProcessNew"/>
    <dgm:cxn modelId="{366FD9C5-B093-4F1F-8136-1B82E7FFB17E}" type="presParOf" srcId="{D1FA9973-D5C4-4B38-B12A-809207CAD14A}" destId="{38F9DF14-BA9A-4061-A8B8-9C8B0EA038B4}" srcOrd="3" destOrd="0" presId="urn:microsoft.com/office/officeart/2016/7/layout/RepeatingBendingProcessNew"/>
    <dgm:cxn modelId="{9121C320-B5A1-4708-BDA7-1281C06374E6}" type="presParOf" srcId="{38F9DF14-BA9A-4061-A8B8-9C8B0EA038B4}" destId="{845EE36C-3A7D-490A-8234-0156A685A15D}" srcOrd="0" destOrd="0" presId="urn:microsoft.com/office/officeart/2016/7/layout/RepeatingBendingProcessNew"/>
    <dgm:cxn modelId="{B8A317AC-538F-4E75-B413-7AC83F8225F1}" type="presParOf" srcId="{D1FA9973-D5C4-4B38-B12A-809207CAD14A}" destId="{BCA5C4AE-5210-443D-960D-F7FF5B7BB7B4}" srcOrd="4" destOrd="0" presId="urn:microsoft.com/office/officeart/2016/7/layout/RepeatingBendingProcessNew"/>
    <dgm:cxn modelId="{90604A8F-1E2C-427A-AAEA-2B3DCCD40DFD}" type="presParOf" srcId="{D1FA9973-D5C4-4B38-B12A-809207CAD14A}" destId="{8CCED5B7-7F38-4CAF-87BD-277DFD5C3A54}" srcOrd="5" destOrd="0" presId="urn:microsoft.com/office/officeart/2016/7/layout/RepeatingBendingProcessNew"/>
    <dgm:cxn modelId="{D87083FC-0062-412E-B7D5-A8BE4BDA527A}" type="presParOf" srcId="{8CCED5B7-7F38-4CAF-87BD-277DFD5C3A54}" destId="{F0C1CEF5-6EA9-4CC1-9418-50AE106EAD9C}" srcOrd="0" destOrd="0" presId="urn:microsoft.com/office/officeart/2016/7/layout/RepeatingBendingProcessNew"/>
    <dgm:cxn modelId="{E6520A62-A079-4EAD-9C6D-636255501A31}" type="presParOf" srcId="{D1FA9973-D5C4-4B38-B12A-809207CAD14A}" destId="{FCA4220D-C750-466D-9B47-8C40B82CBB24}" srcOrd="6" destOrd="0" presId="urn:microsoft.com/office/officeart/2016/7/layout/RepeatingBendingProcessNew"/>
    <dgm:cxn modelId="{45464BCE-1F0E-4DC2-88AF-D7BB7DD0B4C1}" type="presParOf" srcId="{D1FA9973-D5C4-4B38-B12A-809207CAD14A}" destId="{2501AF75-D5E0-4602-9D7B-50166F5A4BCE}" srcOrd="7" destOrd="0" presId="urn:microsoft.com/office/officeart/2016/7/layout/RepeatingBendingProcessNew"/>
    <dgm:cxn modelId="{63B6FF70-EAB5-4AE5-9043-2CC3ACBE938F}" type="presParOf" srcId="{2501AF75-D5E0-4602-9D7B-50166F5A4BCE}" destId="{2F488E38-3C98-46AB-B966-0DE4F4074D3D}" srcOrd="0" destOrd="0" presId="urn:microsoft.com/office/officeart/2016/7/layout/RepeatingBendingProcessNew"/>
    <dgm:cxn modelId="{BABF967D-DC74-4571-8E18-528C19D9B216}" type="presParOf" srcId="{D1FA9973-D5C4-4B38-B12A-809207CAD14A}" destId="{E0C0934D-2418-4384-886F-5BA0354F0019}" srcOrd="8" destOrd="0" presId="urn:microsoft.com/office/officeart/2016/7/layout/RepeatingBendingProcessNew"/>
    <dgm:cxn modelId="{A9018350-F10B-4B94-B873-6276D5CC92AC}" type="presParOf" srcId="{D1FA9973-D5C4-4B38-B12A-809207CAD14A}" destId="{89726C76-5285-4081-8911-18745F8E3D84}" srcOrd="9" destOrd="0" presId="urn:microsoft.com/office/officeart/2016/7/layout/RepeatingBendingProcessNew"/>
    <dgm:cxn modelId="{246C4799-3BC4-4412-81D2-791FA026040D}" type="presParOf" srcId="{89726C76-5285-4081-8911-18745F8E3D84}" destId="{E631DDEF-9F01-41CC-98B5-DFE9F87988C3}" srcOrd="0" destOrd="0" presId="urn:microsoft.com/office/officeart/2016/7/layout/RepeatingBendingProcessNew"/>
    <dgm:cxn modelId="{A4637BF3-8E8C-41A3-8C1B-630940C16009}" type="presParOf" srcId="{D1FA9973-D5C4-4B38-B12A-809207CAD14A}" destId="{80696DF2-AE39-4E36-BB1F-E883896A4F0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E557C-40CA-4984-9186-93660E7F4B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409E705-B08D-4A28-9FAF-EB9BAB272926}">
      <dgm:prSet/>
      <dgm:spPr/>
      <dgm:t>
        <a:bodyPr/>
        <a:lstStyle/>
        <a:p>
          <a:r>
            <a:rPr lang="en-US" b="0" i="0"/>
            <a:t>Image stored in different directory read as cracked and uncracked images using python, output: an array of preprocessed images </a:t>
          </a:r>
          <a:endParaRPr lang="en-US"/>
        </a:p>
      </dgm:t>
    </dgm:pt>
    <dgm:pt modelId="{6AC61970-AD9F-4D47-A8FC-29FDD3725169}" type="parTrans" cxnId="{0CB204F3-6ADA-4BDC-B805-9B6D073C4412}">
      <dgm:prSet/>
      <dgm:spPr/>
      <dgm:t>
        <a:bodyPr/>
        <a:lstStyle/>
        <a:p>
          <a:endParaRPr lang="en-US"/>
        </a:p>
      </dgm:t>
    </dgm:pt>
    <dgm:pt modelId="{4EA5FC58-E12F-4C01-BB74-363A05C14C4A}" type="sibTrans" cxnId="{0CB204F3-6ADA-4BDC-B805-9B6D073C4412}">
      <dgm:prSet/>
      <dgm:spPr/>
      <dgm:t>
        <a:bodyPr/>
        <a:lstStyle/>
        <a:p>
          <a:endParaRPr lang="en-US"/>
        </a:p>
      </dgm:t>
    </dgm:pt>
    <dgm:pt modelId="{006C5E1F-2538-46F5-B3E7-D5E193165743}">
      <dgm:prSet/>
      <dgm:spPr/>
      <dgm:t>
        <a:bodyPr/>
        <a:lstStyle/>
        <a:p>
          <a:r>
            <a:rPr lang="en-US"/>
            <a:t>Preprocessed image stores in a list ‘image’, then converted to a NumPy array</a:t>
          </a:r>
        </a:p>
      </dgm:t>
    </dgm:pt>
    <dgm:pt modelId="{BF668B8D-09E1-4378-8567-54927680B009}" type="parTrans" cxnId="{F8015C96-C74A-4DD5-9612-8E390093E473}">
      <dgm:prSet/>
      <dgm:spPr/>
      <dgm:t>
        <a:bodyPr/>
        <a:lstStyle/>
        <a:p>
          <a:endParaRPr lang="en-US"/>
        </a:p>
      </dgm:t>
    </dgm:pt>
    <dgm:pt modelId="{0451A19F-50FB-4279-AB8D-DA79FF9A4508}" type="sibTrans" cxnId="{F8015C96-C74A-4DD5-9612-8E390093E473}">
      <dgm:prSet/>
      <dgm:spPr/>
      <dgm:t>
        <a:bodyPr/>
        <a:lstStyle/>
        <a:p>
          <a:endParaRPr lang="en-US"/>
        </a:p>
      </dgm:t>
    </dgm:pt>
    <dgm:pt modelId="{127875A8-1A32-401D-A0DD-90AD42B7C73A}">
      <dgm:prSet/>
      <dgm:spPr/>
      <dgm:t>
        <a:bodyPr/>
        <a:lstStyle/>
        <a:p>
          <a:r>
            <a:rPr lang="en-US"/>
            <a:t>Normalizing the pixel values (divided by 255 to get range of [0,1])</a:t>
          </a:r>
        </a:p>
      </dgm:t>
    </dgm:pt>
    <dgm:pt modelId="{B77E2CEC-DFDC-4787-951F-D5D83041900B}" type="parTrans" cxnId="{4C6636A9-6E6D-4B54-B5AD-A51B3C389F7E}">
      <dgm:prSet/>
      <dgm:spPr/>
      <dgm:t>
        <a:bodyPr/>
        <a:lstStyle/>
        <a:p>
          <a:endParaRPr lang="en-US"/>
        </a:p>
      </dgm:t>
    </dgm:pt>
    <dgm:pt modelId="{A98DD4C2-C433-491B-BA02-23CA5BB98BC1}" type="sibTrans" cxnId="{4C6636A9-6E6D-4B54-B5AD-A51B3C389F7E}">
      <dgm:prSet/>
      <dgm:spPr/>
      <dgm:t>
        <a:bodyPr/>
        <a:lstStyle/>
        <a:p>
          <a:endParaRPr lang="en-US"/>
        </a:p>
      </dgm:t>
    </dgm:pt>
    <dgm:pt modelId="{8BD48751-33A0-4926-A58C-5179595E27C3}">
      <dgm:prSet/>
      <dgm:spPr/>
      <dgm:t>
        <a:bodyPr/>
        <a:lstStyle/>
        <a:p>
          <a:r>
            <a:rPr lang="en-US"/>
            <a:t>Functions used:</a:t>
          </a:r>
        </a:p>
      </dgm:t>
    </dgm:pt>
    <dgm:pt modelId="{7F2B9E67-4C15-4C4F-AF99-5D4C1681E34B}" type="parTrans" cxnId="{533C5422-1F5B-43E1-9FA7-EECA06697679}">
      <dgm:prSet/>
      <dgm:spPr/>
      <dgm:t>
        <a:bodyPr/>
        <a:lstStyle/>
        <a:p>
          <a:endParaRPr lang="en-US"/>
        </a:p>
      </dgm:t>
    </dgm:pt>
    <dgm:pt modelId="{63CBB641-6F51-473F-B47D-53C8CCC65D2C}" type="sibTrans" cxnId="{533C5422-1F5B-43E1-9FA7-EECA06697679}">
      <dgm:prSet/>
      <dgm:spPr/>
      <dgm:t>
        <a:bodyPr/>
        <a:lstStyle/>
        <a:p>
          <a:endParaRPr lang="en-US"/>
        </a:p>
      </dgm:t>
    </dgm:pt>
    <dgm:pt modelId="{E8D9CF46-B3D2-4300-B207-0EFE9EFC1A54}">
      <dgm:prSet/>
      <dgm:spPr/>
      <dgm:t>
        <a:bodyPr/>
        <a:lstStyle/>
        <a:p>
          <a:r>
            <a:rPr lang="en-US"/>
            <a:t>load_and_preprocess_images : to load and process image data</a:t>
          </a:r>
        </a:p>
      </dgm:t>
    </dgm:pt>
    <dgm:pt modelId="{110CD21C-FAA1-499A-ACE4-F2D3A96156D1}" type="parTrans" cxnId="{EC24CFDB-6B96-406D-BEE7-8AF26AB91908}">
      <dgm:prSet/>
      <dgm:spPr/>
      <dgm:t>
        <a:bodyPr/>
        <a:lstStyle/>
        <a:p>
          <a:endParaRPr lang="en-US"/>
        </a:p>
      </dgm:t>
    </dgm:pt>
    <dgm:pt modelId="{CBE3DAF4-6EED-4541-9FCD-0A35D53560C5}" type="sibTrans" cxnId="{EC24CFDB-6B96-406D-BEE7-8AF26AB91908}">
      <dgm:prSet/>
      <dgm:spPr/>
      <dgm:t>
        <a:bodyPr/>
        <a:lstStyle/>
        <a:p>
          <a:endParaRPr lang="en-US"/>
        </a:p>
      </dgm:t>
    </dgm:pt>
    <dgm:pt modelId="{91E7D534-35C4-4EF7-9CC5-8DC64CCA5751}">
      <dgm:prSet/>
      <dgm:spPr/>
      <dgm:t>
        <a:bodyPr/>
        <a:lstStyle/>
        <a:p>
          <a:r>
            <a:rPr lang="en-US"/>
            <a:t>os.listdir : to get a </a:t>
          </a:r>
          <a:r>
            <a:rPr lang="en-US" b="0" i="0"/>
            <a:t>list of all the files in the given directory</a:t>
          </a:r>
          <a:endParaRPr lang="en-US"/>
        </a:p>
      </dgm:t>
    </dgm:pt>
    <dgm:pt modelId="{88FD2247-E31E-45A9-92A2-3E7192B074C3}" type="parTrans" cxnId="{9115D889-9803-43AC-8259-7B0CF7320C1B}">
      <dgm:prSet/>
      <dgm:spPr/>
      <dgm:t>
        <a:bodyPr/>
        <a:lstStyle/>
        <a:p>
          <a:endParaRPr lang="en-US"/>
        </a:p>
      </dgm:t>
    </dgm:pt>
    <dgm:pt modelId="{5DE247B3-9176-4BA2-AD1C-EE05B2D8BD1A}" type="sibTrans" cxnId="{9115D889-9803-43AC-8259-7B0CF7320C1B}">
      <dgm:prSet/>
      <dgm:spPr/>
      <dgm:t>
        <a:bodyPr/>
        <a:lstStyle/>
        <a:p>
          <a:endParaRPr lang="en-US"/>
        </a:p>
      </dgm:t>
    </dgm:pt>
    <dgm:pt modelId="{5468A95A-728C-4BFD-B3AB-B026DB370303}">
      <dgm:prSet/>
      <dgm:spPr/>
      <dgm:t>
        <a:bodyPr/>
        <a:lstStyle/>
        <a:p>
          <a:r>
            <a:rPr lang="en-US"/>
            <a:t>cv2.imread : to read image file</a:t>
          </a:r>
        </a:p>
      </dgm:t>
    </dgm:pt>
    <dgm:pt modelId="{6FBCA25A-2D3C-45B8-AB29-504FC0080CE2}" type="parTrans" cxnId="{8C73375B-0874-4506-B5AA-64DAAB4C4A4D}">
      <dgm:prSet/>
      <dgm:spPr/>
      <dgm:t>
        <a:bodyPr/>
        <a:lstStyle/>
        <a:p>
          <a:endParaRPr lang="en-US"/>
        </a:p>
      </dgm:t>
    </dgm:pt>
    <dgm:pt modelId="{6473524B-9D0C-4BA7-ACE2-C54B2FD21702}" type="sibTrans" cxnId="{8C73375B-0874-4506-B5AA-64DAAB4C4A4D}">
      <dgm:prSet/>
      <dgm:spPr/>
      <dgm:t>
        <a:bodyPr/>
        <a:lstStyle/>
        <a:p>
          <a:endParaRPr lang="en-US"/>
        </a:p>
      </dgm:t>
    </dgm:pt>
    <dgm:pt modelId="{A3DD98BB-A71F-4930-858F-C616F7B5879F}">
      <dgm:prSet/>
      <dgm:spPr/>
      <dgm:t>
        <a:bodyPr/>
        <a:lstStyle/>
        <a:p>
          <a:r>
            <a:rPr lang="en-US"/>
            <a:t>cv2.resize : to resize image to 256*256 pixels</a:t>
          </a:r>
        </a:p>
      </dgm:t>
    </dgm:pt>
    <dgm:pt modelId="{3FD686CE-73FD-41B2-BA20-E70B915442BF}" type="parTrans" cxnId="{3AC1C113-77DE-43B5-B591-202BCCE102C3}">
      <dgm:prSet/>
      <dgm:spPr/>
      <dgm:t>
        <a:bodyPr/>
        <a:lstStyle/>
        <a:p>
          <a:endParaRPr lang="en-US"/>
        </a:p>
      </dgm:t>
    </dgm:pt>
    <dgm:pt modelId="{6D920282-E44B-4315-804C-E8031B6572EB}" type="sibTrans" cxnId="{3AC1C113-77DE-43B5-B591-202BCCE102C3}">
      <dgm:prSet/>
      <dgm:spPr/>
      <dgm:t>
        <a:bodyPr/>
        <a:lstStyle/>
        <a:p>
          <a:endParaRPr lang="en-US"/>
        </a:p>
      </dgm:t>
    </dgm:pt>
    <dgm:pt modelId="{80BB8A30-8A33-4886-8A54-C33C313E4D64}">
      <dgm:prSet/>
      <dgm:spPr/>
      <dgm:t>
        <a:bodyPr/>
        <a:lstStyle/>
        <a:p>
          <a:r>
            <a:rPr lang="en-US"/>
            <a:t>cv2.cvtColor: to convert the image from BGR to RGB color space </a:t>
          </a:r>
        </a:p>
      </dgm:t>
    </dgm:pt>
    <dgm:pt modelId="{1BA5777F-E07A-4DE8-9C5E-8A6959008A77}" type="parTrans" cxnId="{EB549763-25D4-4EB5-B11F-D480C1009973}">
      <dgm:prSet/>
      <dgm:spPr/>
      <dgm:t>
        <a:bodyPr/>
        <a:lstStyle/>
        <a:p>
          <a:endParaRPr lang="en-US"/>
        </a:p>
      </dgm:t>
    </dgm:pt>
    <dgm:pt modelId="{F1F32598-D384-4566-BAB6-BCB76ED448BE}" type="sibTrans" cxnId="{EB549763-25D4-4EB5-B11F-D480C1009973}">
      <dgm:prSet/>
      <dgm:spPr/>
      <dgm:t>
        <a:bodyPr/>
        <a:lstStyle/>
        <a:p>
          <a:endParaRPr lang="en-US"/>
        </a:p>
      </dgm:t>
    </dgm:pt>
    <dgm:pt modelId="{C87B78A3-C18C-4BAF-81EB-BA561D1BAC99}" type="pres">
      <dgm:prSet presAssocID="{923E557C-40CA-4984-9186-93660E7F4BB8}" presName="root" presStyleCnt="0">
        <dgm:presLayoutVars>
          <dgm:dir/>
          <dgm:resizeHandles val="exact"/>
        </dgm:presLayoutVars>
      </dgm:prSet>
      <dgm:spPr/>
    </dgm:pt>
    <dgm:pt modelId="{43F9F3B4-9ACF-4FC8-8AE0-FE315E5A1B62}" type="pres">
      <dgm:prSet presAssocID="{3409E705-B08D-4A28-9FAF-EB9BAB272926}" presName="compNode" presStyleCnt="0"/>
      <dgm:spPr/>
    </dgm:pt>
    <dgm:pt modelId="{D45DF7D1-0A3E-45A7-935F-D462C252B880}" type="pres">
      <dgm:prSet presAssocID="{3409E705-B08D-4A28-9FAF-EB9BAB272926}" presName="bgRect" presStyleLbl="bgShp" presStyleIdx="0" presStyleCnt="4"/>
      <dgm:spPr/>
    </dgm:pt>
    <dgm:pt modelId="{2D223150-5B84-4145-B0E1-F9B875895D94}" type="pres">
      <dgm:prSet presAssocID="{3409E705-B08D-4A28-9FAF-EB9BAB2729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0DFFEC1-8F63-475C-9EAC-40610679399B}" type="pres">
      <dgm:prSet presAssocID="{3409E705-B08D-4A28-9FAF-EB9BAB272926}" presName="spaceRect" presStyleCnt="0"/>
      <dgm:spPr/>
    </dgm:pt>
    <dgm:pt modelId="{82C6F83D-3183-490C-86AC-508922FB3CDF}" type="pres">
      <dgm:prSet presAssocID="{3409E705-B08D-4A28-9FAF-EB9BAB272926}" presName="parTx" presStyleLbl="revTx" presStyleIdx="0" presStyleCnt="5">
        <dgm:presLayoutVars>
          <dgm:chMax val="0"/>
          <dgm:chPref val="0"/>
        </dgm:presLayoutVars>
      </dgm:prSet>
      <dgm:spPr/>
    </dgm:pt>
    <dgm:pt modelId="{C2EFF39B-7EC3-456B-89F1-BD62B2314709}" type="pres">
      <dgm:prSet presAssocID="{4EA5FC58-E12F-4C01-BB74-363A05C14C4A}" presName="sibTrans" presStyleCnt="0"/>
      <dgm:spPr/>
    </dgm:pt>
    <dgm:pt modelId="{5F65F490-964F-4D12-868B-852F253996CA}" type="pres">
      <dgm:prSet presAssocID="{006C5E1F-2538-46F5-B3E7-D5E193165743}" presName="compNode" presStyleCnt="0"/>
      <dgm:spPr/>
    </dgm:pt>
    <dgm:pt modelId="{FA90AE86-7EB5-4B83-A112-90D54CD1301B}" type="pres">
      <dgm:prSet presAssocID="{006C5E1F-2538-46F5-B3E7-D5E193165743}" presName="bgRect" presStyleLbl="bgShp" presStyleIdx="1" presStyleCnt="4"/>
      <dgm:spPr/>
    </dgm:pt>
    <dgm:pt modelId="{F7CF0F0B-F2EA-47A3-B8F2-C25F78650F93}" type="pres">
      <dgm:prSet presAssocID="{006C5E1F-2538-46F5-B3E7-D5E1931657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08A5BE0-08A0-4D6A-927E-2055A524CBB4}" type="pres">
      <dgm:prSet presAssocID="{006C5E1F-2538-46F5-B3E7-D5E193165743}" presName="spaceRect" presStyleCnt="0"/>
      <dgm:spPr/>
    </dgm:pt>
    <dgm:pt modelId="{AEE8D209-02C2-4235-99B4-1F065FF68A48}" type="pres">
      <dgm:prSet presAssocID="{006C5E1F-2538-46F5-B3E7-D5E193165743}" presName="parTx" presStyleLbl="revTx" presStyleIdx="1" presStyleCnt="5">
        <dgm:presLayoutVars>
          <dgm:chMax val="0"/>
          <dgm:chPref val="0"/>
        </dgm:presLayoutVars>
      </dgm:prSet>
      <dgm:spPr/>
    </dgm:pt>
    <dgm:pt modelId="{9B9FFD95-42BF-4A3E-8960-27239D262DCC}" type="pres">
      <dgm:prSet presAssocID="{0451A19F-50FB-4279-AB8D-DA79FF9A4508}" presName="sibTrans" presStyleCnt="0"/>
      <dgm:spPr/>
    </dgm:pt>
    <dgm:pt modelId="{A513A567-6716-4374-8A3A-64CCB53CCBE4}" type="pres">
      <dgm:prSet presAssocID="{127875A8-1A32-401D-A0DD-90AD42B7C73A}" presName="compNode" presStyleCnt="0"/>
      <dgm:spPr/>
    </dgm:pt>
    <dgm:pt modelId="{E1B422A7-110C-482F-BA44-AFD8541DD7D0}" type="pres">
      <dgm:prSet presAssocID="{127875A8-1A32-401D-A0DD-90AD42B7C73A}" presName="bgRect" presStyleLbl="bgShp" presStyleIdx="2" presStyleCnt="4"/>
      <dgm:spPr/>
    </dgm:pt>
    <dgm:pt modelId="{4CA733B1-9809-4DEC-B824-3E2D3C5CE1BE}" type="pres">
      <dgm:prSet presAssocID="{127875A8-1A32-401D-A0DD-90AD42B7C7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A1A957E-B28B-486F-92DD-58A4BABBAEC9}" type="pres">
      <dgm:prSet presAssocID="{127875A8-1A32-401D-A0DD-90AD42B7C73A}" presName="spaceRect" presStyleCnt="0"/>
      <dgm:spPr/>
    </dgm:pt>
    <dgm:pt modelId="{F7851B59-A7F7-43AB-968C-773243F0D82E}" type="pres">
      <dgm:prSet presAssocID="{127875A8-1A32-401D-A0DD-90AD42B7C73A}" presName="parTx" presStyleLbl="revTx" presStyleIdx="2" presStyleCnt="5">
        <dgm:presLayoutVars>
          <dgm:chMax val="0"/>
          <dgm:chPref val="0"/>
        </dgm:presLayoutVars>
      </dgm:prSet>
      <dgm:spPr/>
    </dgm:pt>
    <dgm:pt modelId="{D2CCE61E-EC04-4A8F-831A-B89366AD842C}" type="pres">
      <dgm:prSet presAssocID="{A98DD4C2-C433-491B-BA02-23CA5BB98BC1}" presName="sibTrans" presStyleCnt="0"/>
      <dgm:spPr/>
    </dgm:pt>
    <dgm:pt modelId="{0F5DA73A-929A-4142-9554-62F0EA3FA560}" type="pres">
      <dgm:prSet presAssocID="{8BD48751-33A0-4926-A58C-5179595E27C3}" presName="compNode" presStyleCnt="0"/>
      <dgm:spPr/>
    </dgm:pt>
    <dgm:pt modelId="{ABE2DF6E-EC20-41C3-9E1E-E9195FAD52A3}" type="pres">
      <dgm:prSet presAssocID="{8BD48751-33A0-4926-A58C-5179595E27C3}" presName="bgRect" presStyleLbl="bgShp" presStyleIdx="3" presStyleCnt="4"/>
      <dgm:spPr/>
    </dgm:pt>
    <dgm:pt modelId="{B7474A44-6A9E-43C7-A956-D9D6271528DD}" type="pres">
      <dgm:prSet presAssocID="{8BD48751-33A0-4926-A58C-5179595E27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1A14C31-E271-43F3-B4CA-C8B5E25D84C0}" type="pres">
      <dgm:prSet presAssocID="{8BD48751-33A0-4926-A58C-5179595E27C3}" presName="spaceRect" presStyleCnt="0"/>
      <dgm:spPr/>
    </dgm:pt>
    <dgm:pt modelId="{A851E378-A046-416E-AA9B-72B0A1643CDE}" type="pres">
      <dgm:prSet presAssocID="{8BD48751-33A0-4926-A58C-5179595E27C3}" presName="parTx" presStyleLbl="revTx" presStyleIdx="3" presStyleCnt="5">
        <dgm:presLayoutVars>
          <dgm:chMax val="0"/>
          <dgm:chPref val="0"/>
        </dgm:presLayoutVars>
      </dgm:prSet>
      <dgm:spPr/>
    </dgm:pt>
    <dgm:pt modelId="{61186575-7A09-4B2C-A23C-32A63856805B}" type="pres">
      <dgm:prSet presAssocID="{8BD48751-33A0-4926-A58C-5179595E27C3}" presName="desTx" presStyleLbl="revTx" presStyleIdx="4" presStyleCnt="5">
        <dgm:presLayoutVars/>
      </dgm:prSet>
      <dgm:spPr/>
    </dgm:pt>
  </dgm:ptLst>
  <dgm:cxnLst>
    <dgm:cxn modelId="{3AC1C113-77DE-43B5-B591-202BCCE102C3}" srcId="{8BD48751-33A0-4926-A58C-5179595E27C3}" destId="{A3DD98BB-A71F-4930-858F-C616F7B5879F}" srcOrd="3" destOrd="0" parTransId="{3FD686CE-73FD-41B2-BA20-E70B915442BF}" sibTransId="{6D920282-E44B-4315-804C-E8031B6572EB}"/>
    <dgm:cxn modelId="{533C5422-1F5B-43E1-9FA7-EECA06697679}" srcId="{923E557C-40CA-4984-9186-93660E7F4BB8}" destId="{8BD48751-33A0-4926-A58C-5179595E27C3}" srcOrd="3" destOrd="0" parTransId="{7F2B9E67-4C15-4C4F-AF99-5D4C1681E34B}" sibTransId="{63CBB641-6F51-473F-B47D-53C8CCC65D2C}"/>
    <dgm:cxn modelId="{79193C38-CA74-4E28-ADED-23D17674275A}" type="presOf" srcId="{8BD48751-33A0-4926-A58C-5179595E27C3}" destId="{A851E378-A046-416E-AA9B-72B0A1643CDE}" srcOrd="0" destOrd="0" presId="urn:microsoft.com/office/officeart/2018/2/layout/IconVerticalSolidList"/>
    <dgm:cxn modelId="{8C73375B-0874-4506-B5AA-64DAAB4C4A4D}" srcId="{8BD48751-33A0-4926-A58C-5179595E27C3}" destId="{5468A95A-728C-4BFD-B3AB-B026DB370303}" srcOrd="2" destOrd="0" parTransId="{6FBCA25A-2D3C-45B8-AB29-504FC0080CE2}" sibTransId="{6473524B-9D0C-4BA7-ACE2-C54B2FD21702}"/>
    <dgm:cxn modelId="{EB549763-25D4-4EB5-B11F-D480C1009973}" srcId="{8BD48751-33A0-4926-A58C-5179595E27C3}" destId="{80BB8A30-8A33-4886-8A54-C33C313E4D64}" srcOrd="4" destOrd="0" parTransId="{1BA5777F-E07A-4DE8-9C5E-8A6959008A77}" sibTransId="{F1F32598-D384-4566-BAB6-BCB76ED448BE}"/>
    <dgm:cxn modelId="{ECCBEC67-8E9E-456E-A6CD-871E15F1CEED}" type="presOf" srcId="{127875A8-1A32-401D-A0DD-90AD42B7C73A}" destId="{F7851B59-A7F7-43AB-968C-773243F0D82E}" srcOrd="0" destOrd="0" presId="urn:microsoft.com/office/officeart/2018/2/layout/IconVerticalSolidList"/>
    <dgm:cxn modelId="{DE0EFB71-438E-47C0-8C01-A23E45E72212}" type="presOf" srcId="{3409E705-B08D-4A28-9FAF-EB9BAB272926}" destId="{82C6F83D-3183-490C-86AC-508922FB3CDF}" srcOrd="0" destOrd="0" presId="urn:microsoft.com/office/officeart/2018/2/layout/IconVerticalSolidList"/>
    <dgm:cxn modelId="{1EC97552-BF07-4E25-A024-EBD8540430D2}" type="presOf" srcId="{A3DD98BB-A71F-4930-858F-C616F7B5879F}" destId="{61186575-7A09-4B2C-A23C-32A63856805B}" srcOrd="0" destOrd="3" presId="urn:microsoft.com/office/officeart/2018/2/layout/IconVerticalSolidList"/>
    <dgm:cxn modelId="{3533E772-B3F1-4B43-824C-8D9D8C79FAEF}" type="presOf" srcId="{E8D9CF46-B3D2-4300-B207-0EFE9EFC1A54}" destId="{61186575-7A09-4B2C-A23C-32A63856805B}" srcOrd="0" destOrd="0" presId="urn:microsoft.com/office/officeart/2018/2/layout/IconVerticalSolidList"/>
    <dgm:cxn modelId="{9115D889-9803-43AC-8259-7B0CF7320C1B}" srcId="{8BD48751-33A0-4926-A58C-5179595E27C3}" destId="{91E7D534-35C4-4EF7-9CC5-8DC64CCA5751}" srcOrd="1" destOrd="0" parTransId="{88FD2247-E31E-45A9-92A2-3E7192B074C3}" sibTransId="{5DE247B3-9176-4BA2-AD1C-EE05B2D8BD1A}"/>
    <dgm:cxn modelId="{BD8C1D8F-9DF0-4461-A433-3C91CB7BAB22}" type="presOf" srcId="{80BB8A30-8A33-4886-8A54-C33C313E4D64}" destId="{61186575-7A09-4B2C-A23C-32A63856805B}" srcOrd="0" destOrd="4" presId="urn:microsoft.com/office/officeart/2018/2/layout/IconVerticalSolidList"/>
    <dgm:cxn modelId="{F8015C96-C74A-4DD5-9612-8E390093E473}" srcId="{923E557C-40CA-4984-9186-93660E7F4BB8}" destId="{006C5E1F-2538-46F5-B3E7-D5E193165743}" srcOrd="1" destOrd="0" parTransId="{BF668B8D-09E1-4378-8567-54927680B009}" sibTransId="{0451A19F-50FB-4279-AB8D-DA79FF9A4508}"/>
    <dgm:cxn modelId="{4C6636A9-6E6D-4B54-B5AD-A51B3C389F7E}" srcId="{923E557C-40CA-4984-9186-93660E7F4BB8}" destId="{127875A8-1A32-401D-A0DD-90AD42B7C73A}" srcOrd="2" destOrd="0" parTransId="{B77E2CEC-DFDC-4787-951F-D5D83041900B}" sibTransId="{A98DD4C2-C433-491B-BA02-23CA5BB98BC1}"/>
    <dgm:cxn modelId="{6C5704BB-33EA-4DD3-99C8-CA9BB77B2684}" type="presOf" srcId="{006C5E1F-2538-46F5-B3E7-D5E193165743}" destId="{AEE8D209-02C2-4235-99B4-1F065FF68A48}" srcOrd="0" destOrd="0" presId="urn:microsoft.com/office/officeart/2018/2/layout/IconVerticalSolidList"/>
    <dgm:cxn modelId="{1908C2BE-CF85-4028-8CAE-85CAFC37D4A8}" type="presOf" srcId="{91E7D534-35C4-4EF7-9CC5-8DC64CCA5751}" destId="{61186575-7A09-4B2C-A23C-32A63856805B}" srcOrd="0" destOrd="1" presId="urn:microsoft.com/office/officeart/2018/2/layout/IconVerticalSolidList"/>
    <dgm:cxn modelId="{63062CD8-CD2F-4CB6-BB22-E0EA781D8BC9}" type="presOf" srcId="{923E557C-40CA-4984-9186-93660E7F4BB8}" destId="{C87B78A3-C18C-4BAF-81EB-BA561D1BAC99}" srcOrd="0" destOrd="0" presId="urn:microsoft.com/office/officeart/2018/2/layout/IconVerticalSolidList"/>
    <dgm:cxn modelId="{EC24CFDB-6B96-406D-BEE7-8AF26AB91908}" srcId="{8BD48751-33A0-4926-A58C-5179595E27C3}" destId="{E8D9CF46-B3D2-4300-B207-0EFE9EFC1A54}" srcOrd="0" destOrd="0" parTransId="{110CD21C-FAA1-499A-ACE4-F2D3A96156D1}" sibTransId="{CBE3DAF4-6EED-4541-9FCD-0A35D53560C5}"/>
    <dgm:cxn modelId="{0CB204F3-6ADA-4BDC-B805-9B6D073C4412}" srcId="{923E557C-40CA-4984-9186-93660E7F4BB8}" destId="{3409E705-B08D-4A28-9FAF-EB9BAB272926}" srcOrd="0" destOrd="0" parTransId="{6AC61970-AD9F-4D47-A8FC-29FDD3725169}" sibTransId="{4EA5FC58-E12F-4C01-BB74-363A05C14C4A}"/>
    <dgm:cxn modelId="{BE81A2FD-FA0E-4825-BF43-68994339EF55}" type="presOf" srcId="{5468A95A-728C-4BFD-B3AB-B026DB370303}" destId="{61186575-7A09-4B2C-A23C-32A63856805B}" srcOrd="0" destOrd="2" presId="urn:microsoft.com/office/officeart/2018/2/layout/IconVerticalSolidList"/>
    <dgm:cxn modelId="{D3991D79-72D5-40A6-B23B-F71F4BF108DE}" type="presParOf" srcId="{C87B78A3-C18C-4BAF-81EB-BA561D1BAC99}" destId="{43F9F3B4-9ACF-4FC8-8AE0-FE315E5A1B62}" srcOrd="0" destOrd="0" presId="urn:microsoft.com/office/officeart/2018/2/layout/IconVerticalSolidList"/>
    <dgm:cxn modelId="{78CC44C4-FFC8-47EB-953E-F1362C731293}" type="presParOf" srcId="{43F9F3B4-9ACF-4FC8-8AE0-FE315E5A1B62}" destId="{D45DF7D1-0A3E-45A7-935F-D462C252B880}" srcOrd="0" destOrd="0" presId="urn:microsoft.com/office/officeart/2018/2/layout/IconVerticalSolidList"/>
    <dgm:cxn modelId="{807A5B03-D7CC-4F3E-A7D8-6BC6261E4B79}" type="presParOf" srcId="{43F9F3B4-9ACF-4FC8-8AE0-FE315E5A1B62}" destId="{2D223150-5B84-4145-B0E1-F9B875895D94}" srcOrd="1" destOrd="0" presId="urn:microsoft.com/office/officeart/2018/2/layout/IconVerticalSolidList"/>
    <dgm:cxn modelId="{F5C909F0-68BC-4995-B148-DCDE0D2C7FA8}" type="presParOf" srcId="{43F9F3B4-9ACF-4FC8-8AE0-FE315E5A1B62}" destId="{80DFFEC1-8F63-475C-9EAC-40610679399B}" srcOrd="2" destOrd="0" presId="urn:microsoft.com/office/officeart/2018/2/layout/IconVerticalSolidList"/>
    <dgm:cxn modelId="{268F7FCF-3467-4A5C-807D-2EBE0B7F2E36}" type="presParOf" srcId="{43F9F3B4-9ACF-4FC8-8AE0-FE315E5A1B62}" destId="{82C6F83D-3183-490C-86AC-508922FB3CDF}" srcOrd="3" destOrd="0" presId="urn:microsoft.com/office/officeart/2018/2/layout/IconVerticalSolidList"/>
    <dgm:cxn modelId="{6B7DAF4C-6770-43D0-B1B9-7C49401E9D65}" type="presParOf" srcId="{C87B78A3-C18C-4BAF-81EB-BA561D1BAC99}" destId="{C2EFF39B-7EC3-456B-89F1-BD62B2314709}" srcOrd="1" destOrd="0" presId="urn:microsoft.com/office/officeart/2018/2/layout/IconVerticalSolidList"/>
    <dgm:cxn modelId="{A5F97507-2FD2-4A30-9646-619F50B76725}" type="presParOf" srcId="{C87B78A3-C18C-4BAF-81EB-BA561D1BAC99}" destId="{5F65F490-964F-4D12-868B-852F253996CA}" srcOrd="2" destOrd="0" presId="urn:microsoft.com/office/officeart/2018/2/layout/IconVerticalSolidList"/>
    <dgm:cxn modelId="{E94D3E7F-068A-40F4-BDF0-39719623B161}" type="presParOf" srcId="{5F65F490-964F-4D12-868B-852F253996CA}" destId="{FA90AE86-7EB5-4B83-A112-90D54CD1301B}" srcOrd="0" destOrd="0" presId="urn:microsoft.com/office/officeart/2018/2/layout/IconVerticalSolidList"/>
    <dgm:cxn modelId="{6EB3BFF4-2AFF-45D9-9AF3-C3612E33F397}" type="presParOf" srcId="{5F65F490-964F-4D12-868B-852F253996CA}" destId="{F7CF0F0B-F2EA-47A3-B8F2-C25F78650F93}" srcOrd="1" destOrd="0" presId="urn:microsoft.com/office/officeart/2018/2/layout/IconVerticalSolidList"/>
    <dgm:cxn modelId="{1B71204E-3690-4943-A6DE-0D7DEE67ABCB}" type="presParOf" srcId="{5F65F490-964F-4D12-868B-852F253996CA}" destId="{D08A5BE0-08A0-4D6A-927E-2055A524CBB4}" srcOrd="2" destOrd="0" presId="urn:microsoft.com/office/officeart/2018/2/layout/IconVerticalSolidList"/>
    <dgm:cxn modelId="{319E3246-E8C1-4560-9BEB-57B168DA4283}" type="presParOf" srcId="{5F65F490-964F-4D12-868B-852F253996CA}" destId="{AEE8D209-02C2-4235-99B4-1F065FF68A48}" srcOrd="3" destOrd="0" presId="urn:microsoft.com/office/officeart/2018/2/layout/IconVerticalSolidList"/>
    <dgm:cxn modelId="{4442E969-8128-4445-8108-3DD27DBD310E}" type="presParOf" srcId="{C87B78A3-C18C-4BAF-81EB-BA561D1BAC99}" destId="{9B9FFD95-42BF-4A3E-8960-27239D262DCC}" srcOrd="3" destOrd="0" presId="urn:microsoft.com/office/officeart/2018/2/layout/IconVerticalSolidList"/>
    <dgm:cxn modelId="{0042C563-16E6-44A7-87D0-A0D1846375B5}" type="presParOf" srcId="{C87B78A3-C18C-4BAF-81EB-BA561D1BAC99}" destId="{A513A567-6716-4374-8A3A-64CCB53CCBE4}" srcOrd="4" destOrd="0" presId="urn:microsoft.com/office/officeart/2018/2/layout/IconVerticalSolidList"/>
    <dgm:cxn modelId="{91CE7A59-3AF2-40A4-84DD-1CD1CC147326}" type="presParOf" srcId="{A513A567-6716-4374-8A3A-64CCB53CCBE4}" destId="{E1B422A7-110C-482F-BA44-AFD8541DD7D0}" srcOrd="0" destOrd="0" presId="urn:microsoft.com/office/officeart/2018/2/layout/IconVerticalSolidList"/>
    <dgm:cxn modelId="{845126D6-B9FD-4887-A71C-C9FCF27BEE37}" type="presParOf" srcId="{A513A567-6716-4374-8A3A-64CCB53CCBE4}" destId="{4CA733B1-9809-4DEC-B824-3E2D3C5CE1BE}" srcOrd="1" destOrd="0" presId="urn:microsoft.com/office/officeart/2018/2/layout/IconVerticalSolidList"/>
    <dgm:cxn modelId="{45B7E063-DB49-497B-83A2-4438AEFF1217}" type="presParOf" srcId="{A513A567-6716-4374-8A3A-64CCB53CCBE4}" destId="{1A1A957E-B28B-486F-92DD-58A4BABBAEC9}" srcOrd="2" destOrd="0" presId="urn:microsoft.com/office/officeart/2018/2/layout/IconVerticalSolidList"/>
    <dgm:cxn modelId="{DD26BB24-D0B0-4A63-A622-6F1C730D6739}" type="presParOf" srcId="{A513A567-6716-4374-8A3A-64CCB53CCBE4}" destId="{F7851B59-A7F7-43AB-968C-773243F0D82E}" srcOrd="3" destOrd="0" presId="urn:microsoft.com/office/officeart/2018/2/layout/IconVerticalSolidList"/>
    <dgm:cxn modelId="{96D023E2-54BF-4B2C-B29D-6E82F10136BE}" type="presParOf" srcId="{C87B78A3-C18C-4BAF-81EB-BA561D1BAC99}" destId="{D2CCE61E-EC04-4A8F-831A-B89366AD842C}" srcOrd="5" destOrd="0" presId="urn:microsoft.com/office/officeart/2018/2/layout/IconVerticalSolidList"/>
    <dgm:cxn modelId="{BCAA0ECC-A011-4636-8882-844C57EC71D3}" type="presParOf" srcId="{C87B78A3-C18C-4BAF-81EB-BA561D1BAC99}" destId="{0F5DA73A-929A-4142-9554-62F0EA3FA560}" srcOrd="6" destOrd="0" presId="urn:microsoft.com/office/officeart/2018/2/layout/IconVerticalSolidList"/>
    <dgm:cxn modelId="{6CE9D527-9031-4F01-B259-D72F70481B17}" type="presParOf" srcId="{0F5DA73A-929A-4142-9554-62F0EA3FA560}" destId="{ABE2DF6E-EC20-41C3-9E1E-E9195FAD52A3}" srcOrd="0" destOrd="0" presId="urn:microsoft.com/office/officeart/2018/2/layout/IconVerticalSolidList"/>
    <dgm:cxn modelId="{1BA4D7AF-9FD0-47AC-9273-A4CFABD886F4}" type="presParOf" srcId="{0F5DA73A-929A-4142-9554-62F0EA3FA560}" destId="{B7474A44-6A9E-43C7-A956-D9D6271528DD}" srcOrd="1" destOrd="0" presId="urn:microsoft.com/office/officeart/2018/2/layout/IconVerticalSolidList"/>
    <dgm:cxn modelId="{C4F73861-533F-4A4D-8D2F-2EE9EDB0F0B3}" type="presParOf" srcId="{0F5DA73A-929A-4142-9554-62F0EA3FA560}" destId="{D1A14C31-E271-43F3-B4CA-C8B5E25D84C0}" srcOrd="2" destOrd="0" presId="urn:microsoft.com/office/officeart/2018/2/layout/IconVerticalSolidList"/>
    <dgm:cxn modelId="{D7BED493-DBAF-48F9-8111-07C8603E4CF8}" type="presParOf" srcId="{0F5DA73A-929A-4142-9554-62F0EA3FA560}" destId="{A851E378-A046-416E-AA9B-72B0A1643CDE}" srcOrd="3" destOrd="0" presId="urn:microsoft.com/office/officeart/2018/2/layout/IconVerticalSolidList"/>
    <dgm:cxn modelId="{4F859C62-CE7F-40A4-9349-D2375B51728C}" type="presParOf" srcId="{0F5DA73A-929A-4142-9554-62F0EA3FA560}" destId="{61186575-7A09-4B2C-A23C-32A63856805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F9784-80A8-4A49-835A-9CFAFEC33CF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BB7357-7D99-478C-8F67-623ECB07BF4C}">
      <dgm:prSet/>
      <dgm:spPr/>
      <dgm:t>
        <a:bodyPr/>
        <a:lstStyle/>
        <a:p>
          <a:r>
            <a:rPr lang="en-US"/>
            <a:t>Model compiled using Keras ‘model.compile()’</a:t>
          </a:r>
        </a:p>
      </dgm:t>
    </dgm:pt>
    <dgm:pt modelId="{C8F6C422-9BD4-4589-A3F6-B0669DF1B73D}" type="parTrans" cxnId="{BEEACC8F-9309-4DE5-86AA-60E357CBD513}">
      <dgm:prSet/>
      <dgm:spPr/>
      <dgm:t>
        <a:bodyPr/>
        <a:lstStyle/>
        <a:p>
          <a:endParaRPr lang="en-US"/>
        </a:p>
      </dgm:t>
    </dgm:pt>
    <dgm:pt modelId="{831D585D-CC04-4F9D-BBCA-8AF174593521}" type="sibTrans" cxnId="{BEEACC8F-9309-4DE5-86AA-60E357CBD513}">
      <dgm:prSet/>
      <dgm:spPr/>
      <dgm:t>
        <a:bodyPr/>
        <a:lstStyle/>
        <a:p>
          <a:endParaRPr lang="en-US"/>
        </a:p>
      </dgm:t>
    </dgm:pt>
    <dgm:pt modelId="{53B32C61-D13D-49C7-9DF6-D20D0DED4AAD}">
      <dgm:prSet/>
      <dgm:spPr/>
      <dgm:t>
        <a:bodyPr/>
        <a:lstStyle/>
        <a:p>
          <a:r>
            <a:rPr lang="en-US"/>
            <a:t>Optimizer</a:t>
          </a:r>
        </a:p>
      </dgm:t>
    </dgm:pt>
    <dgm:pt modelId="{A693F50A-9396-4794-8688-8115E267DD98}" type="parTrans" cxnId="{3E5DC940-FFD2-4680-9B9D-6C95EAB09489}">
      <dgm:prSet/>
      <dgm:spPr/>
      <dgm:t>
        <a:bodyPr/>
        <a:lstStyle/>
        <a:p>
          <a:endParaRPr lang="en-US"/>
        </a:p>
      </dgm:t>
    </dgm:pt>
    <dgm:pt modelId="{C34EED61-07C2-49EC-A43A-03A4D8E871AF}" type="sibTrans" cxnId="{3E5DC940-FFD2-4680-9B9D-6C95EAB09489}">
      <dgm:prSet/>
      <dgm:spPr/>
      <dgm:t>
        <a:bodyPr/>
        <a:lstStyle/>
        <a:p>
          <a:endParaRPr lang="en-US"/>
        </a:p>
      </dgm:t>
    </dgm:pt>
    <dgm:pt modelId="{748C0984-D245-40CA-83EE-C7D9BB2BC448}">
      <dgm:prSet/>
      <dgm:spPr/>
      <dgm:t>
        <a:bodyPr/>
        <a:lstStyle/>
        <a:p>
          <a:r>
            <a:rPr lang="en-US"/>
            <a:t>adam : adopts learning rates during testing based on gradient of loss function</a:t>
          </a:r>
        </a:p>
      </dgm:t>
    </dgm:pt>
    <dgm:pt modelId="{4241529A-8BA6-460B-9953-436939757991}" type="parTrans" cxnId="{09264B62-3686-4FE3-9CA9-5221A999B8F3}">
      <dgm:prSet/>
      <dgm:spPr/>
      <dgm:t>
        <a:bodyPr/>
        <a:lstStyle/>
        <a:p>
          <a:endParaRPr lang="en-US"/>
        </a:p>
      </dgm:t>
    </dgm:pt>
    <dgm:pt modelId="{AD270F6B-60E4-4A8F-83AE-49F9C9AD7ACA}" type="sibTrans" cxnId="{09264B62-3686-4FE3-9CA9-5221A999B8F3}">
      <dgm:prSet/>
      <dgm:spPr/>
      <dgm:t>
        <a:bodyPr/>
        <a:lstStyle/>
        <a:p>
          <a:endParaRPr lang="en-US"/>
        </a:p>
      </dgm:t>
    </dgm:pt>
    <dgm:pt modelId="{70E4FBD4-2D6F-4D55-95B8-C4DE71B79DF0}">
      <dgm:prSet/>
      <dgm:spPr/>
      <dgm:t>
        <a:bodyPr/>
        <a:lstStyle/>
        <a:p>
          <a:r>
            <a:rPr lang="en-US"/>
            <a:t>Loss function</a:t>
          </a:r>
        </a:p>
      </dgm:t>
    </dgm:pt>
    <dgm:pt modelId="{9737855B-28C7-41AF-81B1-6091A1E5434F}" type="parTrans" cxnId="{6C951AA2-EB6F-40C9-A47B-00F69B6E5DF4}">
      <dgm:prSet/>
      <dgm:spPr/>
      <dgm:t>
        <a:bodyPr/>
        <a:lstStyle/>
        <a:p>
          <a:endParaRPr lang="en-US"/>
        </a:p>
      </dgm:t>
    </dgm:pt>
    <dgm:pt modelId="{6582B9B8-B079-497F-A1D7-E4075521622D}" type="sibTrans" cxnId="{6C951AA2-EB6F-40C9-A47B-00F69B6E5DF4}">
      <dgm:prSet/>
      <dgm:spPr/>
      <dgm:t>
        <a:bodyPr/>
        <a:lstStyle/>
        <a:p>
          <a:endParaRPr lang="en-US"/>
        </a:p>
      </dgm:t>
    </dgm:pt>
    <dgm:pt modelId="{0459A19C-A41D-4138-95C3-E7141540710C}">
      <dgm:prSet/>
      <dgm:spPr/>
      <dgm:t>
        <a:bodyPr/>
        <a:lstStyle/>
        <a:p>
          <a:r>
            <a:rPr lang="en-US"/>
            <a:t>Objective of minimizing loss during training model in each epoch</a:t>
          </a:r>
        </a:p>
      </dgm:t>
    </dgm:pt>
    <dgm:pt modelId="{32B84B86-7409-4274-928A-77C01479F1EF}" type="parTrans" cxnId="{8FAD0674-5BC3-4F2A-A7E8-AA1FBC6C8C83}">
      <dgm:prSet/>
      <dgm:spPr/>
      <dgm:t>
        <a:bodyPr/>
        <a:lstStyle/>
        <a:p>
          <a:endParaRPr lang="en-US"/>
        </a:p>
      </dgm:t>
    </dgm:pt>
    <dgm:pt modelId="{83BD4F54-0C70-47C5-B9C2-281B8AE62A58}" type="sibTrans" cxnId="{8FAD0674-5BC3-4F2A-A7E8-AA1FBC6C8C83}">
      <dgm:prSet/>
      <dgm:spPr/>
      <dgm:t>
        <a:bodyPr/>
        <a:lstStyle/>
        <a:p>
          <a:endParaRPr lang="en-US"/>
        </a:p>
      </dgm:t>
    </dgm:pt>
    <dgm:pt modelId="{4E387A57-D3EB-4555-A032-2B59715C4F4F}">
      <dgm:prSet/>
      <dgm:spPr/>
      <dgm:t>
        <a:bodyPr/>
        <a:lstStyle/>
        <a:p>
          <a:r>
            <a:rPr lang="en-US"/>
            <a:t>Binary_crosstropy: measures the difference between predicted and actual output probabilities and minimize the binary cross-entropy loss function</a:t>
          </a:r>
        </a:p>
      </dgm:t>
    </dgm:pt>
    <dgm:pt modelId="{178ECCD8-2968-4C0A-B6E6-00913EDE403E}" type="parTrans" cxnId="{1C1DE6F8-DC4F-48FB-8AE6-BA77BA994564}">
      <dgm:prSet/>
      <dgm:spPr/>
      <dgm:t>
        <a:bodyPr/>
        <a:lstStyle/>
        <a:p>
          <a:endParaRPr lang="en-US"/>
        </a:p>
      </dgm:t>
    </dgm:pt>
    <dgm:pt modelId="{8199E431-1646-48EA-9167-B2B6A00A9292}" type="sibTrans" cxnId="{1C1DE6F8-DC4F-48FB-8AE6-BA77BA994564}">
      <dgm:prSet/>
      <dgm:spPr/>
      <dgm:t>
        <a:bodyPr/>
        <a:lstStyle/>
        <a:p>
          <a:endParaRPr lang="en-US"/>
        </a:p>
      </dgm:t>
    </dgm:pt>
    <dgm:pt modelId="{FBA4B73C-6F89-4FD9-BE09-1C6E7A682DC8}">
      <dgm:prSet/>
      <dgm:spPr/>
      <dgm:t>
        <a:bodyPr/>
        <a:lstStyle/>
        <a:p>
          <a:r>
            <a:rPr lang="en-US"/>
            <a:t>Metrics</a:t>
          </a:r>
        </a:p>
      </dgm:t>
    </dgm:pt>
    <dgm:pt modelId="{AFD8EB88-59B2-4ADB-A433-37CE0F1AB968}" type="parTrans" cxnId="{0E30CC74-8B4B-47D8-827B-7257B20E6944}">
      <dgm:prSet/>
      <dgm:spPr/>
      <dgm:t>
        <a:bodyPr/>
        <a:lstStyle/>
        <a:p>
          <a:endParaRPr lang="en-US"/>
        </a:p>
      </dgm:t>
    </dgm:pt>
    <dgm:pt modelId="{BB6FFB4D-4F16-48F2-AE7E-C08777F8D3F3}" type="sibTrans" cxnId="{0E30CC74-8B4B-47D8-827B-7257B20E6944}">
      <dgm:prSet/>
      <dgm:spPr/>
      <dgm:t>
        <a:bodyPr/>
        <a:lstStyle/>
        <a:p>
          <a:endParaRPr lang="en-US"/>
        </a:p>
      </dgm:t>
    </dgm:pt>
    <dgm:pt modelId="{46F62708-E027-4897-9220-8D16BDBD984A}">
      <dgm:prSet/>
      <dgm:spPr/>
      <dgm:t>
        <a:bodyPr/>
        <a:lstStyle/>
        <a:p>
          <a:r>
            <a:rPr lang="en-US"/>
            <a:t>To evaluate the performance of model during training and testing</a:t>
          </a:r>
        </a:p>
      </dgm:t>
    </dgm:pt>
    <dgm:pt modelId="{46371790-7221-4869-89A5-E24699F0987D}" type="parTrans" cxnId="{F5AD5BEC-92D5-4A81-B2C1-67A375DBD0FF}">
      <dgm:prSet/>
      <dgm:spPr/>
      <dgm:t>
        <a:bodyPr/>
        <a:lstStyle/>
        <a:p>
          <a:endParaRPr lang="en-US"/>
        </a:p>
      </dgm:t>
    </dgm:pt>
    <dgm:pt modelId="{459D4202-58FF-4045-ABA5-D4C93C39635C}" type="sibTrans" cxnId="{F5AD5BEC-92D5-4A81-B2C1-67A375DBD0FF}">
      <dgm:prSet/>
      <dgm:spPr/>
      <dgm:t>
        <a:bodyPr/>
        <a:lstStyle/>
        <a:p>
          <a:endParaRPr lang="en-US"/>
        </a:p>
      </dgm:t>
    </dgm:pt>
    <dgm:pt modelId="{A90B3F9F-CC2A-4FCA-8E3E-CA3AC99B0255}">
      <dgm:prSet/>
      <dgm:spPr/>
      <dgm:t>
        <a:bodyPr/>
        <a:lstStyle/>
        <a:p>
          <a:r>
            <a:rPr lang="en-US"/>
            <a:t>Accuracy: measures proportion of correctly classified image form the dataset</a:t>
          </a:r>
        </a:p>
      </dgm:t>
    </dgm:pt>
    <dgm:pt modelId="{B023A844-75AE-4F89-B8C5-9B90F5A56926}" type="parTrans" cxnId="{E6AB7953-0AF7-41FF-B297-FE5D16A2F23B}">
      <dgm:prSet/>
      <dgm:spPr/>
      <dgm:t>
        <a:bodyPr/>
        <a:lstStyle/>
        <a:p>
          <a:endParaRPr lang="en-US"/>
        </a:p>
      </dgm:t>
    </dgm:pt>
    <dgm:pt modelId="{94F48C93-B474-4CE6-BB6C-34CC3F782A84}" type="sibTrans" cxnId="{E6AB7953-0AF7-41FF-B297-FE5D16A2F23B}">
      <dgm:prSet/>
      <dgm:spPr/>
      <dgm:t>
        <a:bodyPr/>
        <a:lstStyle/>
        <a:p>
          <a:endParaRPr lang="en-US"/>
        </a:p>
      </dgm:t>
    </dgm:pt>
    <dgm:pt modelId="{ACE0C210-7C0F-4E90-946E-127717CB9FDE}" type="pres">
      <dgm:prSet presAssocID="{18BF9784-80A8-4A49-835A-9CFAFEC33CF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4EABAA-8A71-4E17-B4D2-A5CC36B162AA}" type="pres">
      <dgm:prSet presAssocID="{56BB7357-7D99-478C-8F67-623ECB07BF4C}" presName="root" presStyleCnt="0"/>
      <dgm:spPr/>
    </dgm:pt>
    <dgm:pt modelId="{CBAB702D-EDFD-4A8E-93B8-0BEA82150159}" type="pres">
      <dgm:prSet presAssocID="{56BB7357-7D99-478C-8F67-623ECB07BF4C}" presName="rootComposite" presStyleCnt="0"/>
      <dgm:spPr/>
    </dgm:pt>
    <dgm:pt modelId="{1B9263AF-9278-4E69-89EF-F105CD442457}" type="pres">
      <dgm:prSet presAssocID="{56BB7357-7D99-478C-8F67-623ECB07BF4C}" presName="rootText" presStyleLbl="node1" presStyleIdx="0" presStyleCnt="4"/>
      <dgm:spPr/>
    </dgm:pt>
    <dgm:pt modelId="{F4E1A17A-F915-4C6F-8BBA-65F11E07D632}" type="pres">
      <dgm:prSet presAssocID="{56BB7357-7D99-478C-8F67-623ECB07BF4C}" presName="rootConnector" presStyleLbl="node1" presStyleIdx="0" presStyleCnt="4"/>
      <dgm:spPr/>
    </dgm:pt>
    <dgm:pt modelId="{9F3A62CD-1296-4C76-A479-2918B391A157}" type="pres">
      <dgm:prSet presAssocID="{56BB7357-7D99-478C-8F67-623ECB07BF4C}" presName="childShape" presStyleCnt="0"/>
      <dgm:spPr/>
    </dgm:pt>
    <dgm:pt modelId="{51C3F78A-757D-4671-8D82-8CFD2A2A6173}" type="pres">
      <dgm:prSet presAssocID="{53B32C61-D13D-49C7-9DF6-D20D0DED4AAD}" presName="root" presStyleCnt="0"/>
      <dgm:spPr/>
    </dgm:pt>
    <dgm:pt modelId="{898E4E0A-6C33-4CFD-BC69-69CFA9363BF8}" type="pres">
      <dgm:prSet presAssocID="{53B32C61-D13D-49C7-9DF6-D20D0DED4AAD}" presName="rootComposite" presStyleCnt="0"/>
      <dgm:spPr/>
    </dgm:pt>
    <dgm:pt modelId="{C5ECAAF7-1A53-4EC9-BD42-D895FB5715E4}" type="pres">
      <dgm:prSet presAssocID="{53B32C61-D13D-49C7-9DF6-D20D0DED4AAD}" presName="rootText" presStyleLbl="node1" presStyleIdx="1" presStyleCnt="4"/>
      <dgm:spPr/>
    </dgm:pt>
    <dgm:pt modelId="{E366C154-828A-4DDC-B94A-B1B37B949867}" type="pres">
      <dgm:prSet presAssocID="{53B32C61-D13D-49C7-9DF6-D20D0DED4AAD}" presName="rootConnector" presStyleLbl="node1" presStyleIdx="1" presStyleCnt="4"/>
      <dgm:spPr/>
    </dgm:pt>
    <dgm:pt modelId="{DECF8D71-66D1-4C7F-A81F-E9F8CFFAD46C}" type="pres">
      <dgm:prSet presAssocID="{53B32C61-D13D-49C7-9DF6-D20D0DED4AAD}" presName="childShape" presStyleCnt="0"/>
      <dgm:spPr/>
    </dgm:pt>
    <dgm:pt modelId="{0792A59F-220E-4E5B-B6EC-952ABC465C48}" type="pres">
      <dgm:prSet presAssocID="{4241529A-8BA6-460B-9953-436939757991}" presName="Name13" presStyleLbl="parChTrans1D2" presStyleIdx="0" presStyleCnt="5"/>
      <dgm:spPr/>
    </dgm:pt>
    <dgm:pt modelId="{6ABFBBD9-C337-4BA5-B6D1-9E33DB022C6E}" type="pres">
      <dgm:prSet presAssocID="{748C0984-D245-40CA-83EE-C7D9BB2BC448}" presName="childText" presStyleLbl="bgAcc1" presStyleIdx="0" presStyleCnt="5">
        <dgm:presLayoutVars>
          <dgm:bulletEnabled val="1"/>
        </dgm:presLayoutVars>
      </dgm:prSet>
      <dgm:spPr/>
    </dgm:pt>
    <dgm:pt modelId="{D50BEBA8-ED36-4905-A7B4-5F749B793372}" type="pres">
      <dgm:prSet presAssocID="{70E4FBD4-2D6F-4D55-95B8-C4DE71B79DF0}" presName="root" presStyleCnt="0"/>
      <dgm:spPr/>
    </dgm:pt>
    <dgm:pt modelId="{D5197A34-BAC2-4D3A-8AA6-D413890EAA2D}" type="pres">
      <dgm:prSet presAssocID="{70E4FBD4-2D6F-4D55-95B8-C4DE71B79DF0}" presName="rootComposite" presStyleCnt="0"/>
      <dgm:spPr/>
    </dgm:pt>
    <dgm:pt modelId="{5D8B3A40-5000-42C9-8A21-D11438D04497}" type="pres">
      <dgm:prSet presAssocID="{70E4FBD4-2D6F-4D55-95B8-C4DE71B79DF0}" presName="rootText" presStyleLbl="node1" presStyleIdx="2" presStyleCnt="4"/>
      <dgm:spPr/>
    </dgm:pt>
    <dgm:pt modelId="{CD6A9D5B-EBFC-4BB8-B3C2-1C4F8BB2C69C}" type="pres">
      <dgm:prSet presAssocID="{70E4FBD4-2D6F-4D55-95B8-C4DE71B79DF0}" presName="rootConnector" presStyleLbl="node1" presStyleIdx="2" presStyleCnt="4"/>
      <dgm:spPr/>
    </dgm:pt>
    <dgm:pt modelId="{9BF562A9-B2F2-4066-A476-09A8B2CA5123}" type="pres">
      <dgm:prSet presAssocID="{70E4FBD4-2D6F-4D55-95B8-C4DE71B79DF0}" presName="childShape" presStyleCnt="0"/>
      <dgm:spPr/>
    </dgm:pt>
    <dgm:pt modelId="{B47DC45C-6F8A-4D00-9F27-C398546C919C}" type="pres">
      <dgm:prSet presAssocID="{32B84B86-7409-4274-928A-77C01479F1EF}" presName="Name13" presStyleLbl="parChTrans1D2" presStyleIdx="1" presStyleCnt="5"/>
      <dgm:spPr/>
    </dgm:pt>
    <dgm:pt modelId="{7EFBA333-FC11-4888-A935-049A4F29D915}" type="pres">
      <dgm:prSet presAssocID="{0459A19C-A41D-4138-95C3-E7141540710C}" presName="childText" presStyleLbl="bgAcc1" presStyleIdx="1" presStyleCnt="5">
        <dgm:presLayoutVars>
          <dgm:bulletEnabled val="1"/>
        </dgm:presLayoutVars>
      </dgm:prSet>
      <dgm:spPr/>
    </dgm:pt>
    <dgm:pt modelId="{561BE65A-DF79-44F0-A31D-930687187B1D}" type="pres">
      <dgm:prSet presAssocID="{178ECCD8-2968-4C0A-B6E6-00913EDE403E}" presName="Name13" presStyleLbl="parChTrans1D2" presStyleIdx="2" presStyleCnt="5"/>
      <dgm:spPr/>
    </dgm:pt>
    <dgm:pt modelId="{9D049E8E-F41D-424B-B4B9-9C20DFAC1D02}" type="pres">
      <dgm:prSet presAssocID="{4E387A57-D3EB-4555-A032-2B59715C4F4F}" presName="childText" presStyleLbl="bgAcc1" presStyleIdx="2" presStyleCnt="5">
        <dgm:presLayoutVars>
          <dgm:bulletEnabled val="1"/>
        </dgm:presLayoutVars>
      </dgm:prSet>
      <dgm:spPr/>
    </dgm:pt>
    <dgm:pt modelId="{D7692E61-304C-4F4E-98E8-C0DE25593846}" type="pres">
      <dgm:prSet presAssocID="{FBA4B73C-6F89-4FD9-BE09-1C6E7A682DC8}" presName="root" presStyleCnt="0"/>
      <dgm:spPr/>
    </dgm:pt>
    <dgm:pt modelId="{D202D0E3-F795-4428-AF49-A0DF87DE75CD}" type="pres">
      <dgm:prSet presAssocID="{FBA4B73C-6F89-4FD9-BE09-1C6E7A682DC8}" presName="rootComposite" presStyleCnt="0"/>
      <dgm:spPr/>
    </dgm:pt>
    <dgm:pt modelId="{586B8966-BC29-4C3F-A347-E6B6E2A0CE50}" type="pres">
      <dgm:prSet presAssocID="{FBA4B73C-6F89-4FD9-BE09-1C6E7A682DC8}" presName="rootText" presStyleLbl="node1" presStyleIdx="3" presStyleCnt="4"/>
      <dgm:spPr/>
    </dgm:pt>
    <dgm:pt modelId="{D0E27909-580C-4420-9457-E2B561F69204}" type="pres">
      <dgm:prSet presAssocID="{FBA4B73C-6F89-4FD9-BE09-1C6E7A682DC8}" presName="rootConnector" presStyleLbl="node1" presStyleIdx="3" presStyleCnt="4"/>
      <dgm:spPr/>
    </dgm:pt>
    <dgm:pt modelId="{8DC553A6-CEB5-4593-AE40-258FD2A7050D}" type="pres">
      <dgm:prSet presAssocID="{FBA4B73C-6F89-4FD9-BE09-1C6E7A682DC8}" presName="childShape" presStyleCnt="0"/>
      <dgm:spPr/>
    </dgm:pt>
    <dgm:pt modelId="{020C4E8D-161E-43B9-BBF0-4CD6261760F1}" type="pres">
      <dgm:prSet presAssocID="{46371790-7221-4869-89A5-E24699F0987D}" presName="Name13" presStyleLbl="parChTrans1D2" presStyleIdx="3" presStyleCnt="5"/>
      <dgm:spPr/>
    </dgm:pt>
    <dgm:pt modelId="{F3F2EEA0-CDD2-46F5-B33F-993B5D96B64B}" type="pres">
      <dgm:prSet presAssocID="{46F62708-E027-4897-9220-8D16BDBD984A}" presName="childText" presStyleLbl="bgAcc1" presStyleIdx="3" presStyleCnt="5">
        <dgm:presLayoutVars>
          <dgm:bulletEnabled val="1"/>
        </dgm:presLayoutVars>
      </dgm:prSet>
      <dgm:spPr/>
    </dgm:pt>
    <dgm:pt modelId="{2A2377BA-0A78-4AE4-A4B0-1CAC80F934F7}" type="pres">
      <dgm:prSet presAssocID="{B023A844-75AE-4F89-B8C5-9B90F5A56926}" presName="Name13" presStyleLbl="parChTrans1D2" presStyleIdx="4" presStyleCnt="5"/>
      <dgm:spPr/>
    </dgm:pt>
    <dgm:pt modelId="{8EA2E458-EFDD-478E-BACC-8B88707A868F}" type="pres">
      <dgm:prSet presAssocID="{A90B3F9F-CC2A-4FCA-8E3E-CA3AC99B0255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BB63960D-32FD-4AF5-8253-09C7FEAE6C4D}" type="presOf" srcId="{178ECCD8-2968-4C0A-B6E6-00913EDE403E}" destId="{561BE65A-DF79-44F0-A31D-930687187B1D}" srcOrd="0" destOrd="0" presId="urn:microsoft.com/office/officeart/2005/8/layout/hierarchy3"/>
    <dgm:cxn modelId="{54DB5D0E-1A9A-4528-A12E-B655DC60BDCA}" type="presOf" srcId="{A90B3F9F-CC2A-4FCA-8E3E-CA3AC99B0255}" destId="{8EA2E458-EFDD-478E-BACC-8B88707A868F}" srcOrd="0" destOrd="0" presId="urn:microsoft.com/office/officeart/2005/8/layout/hierarchy3"/>
    <dgm:cxn modelId="{80074918-4ADE-4CC9-892F-763652D0B13E}" type="presOf" srcId="{53B32C61-D13D-49C7-9DF6-D20D0DED4AAD}" destId="{C5ECAAF7-1A53-4EC9-BD42-D895FB5715E4}" srcOrd="0" destOrd="0" presId="urn:microsoft.com/office/officeart/2005/8/layout/hierarchy3"/>
    <dgm:cxn modelId="{A16D6E3E-F79B-4CE0-8763-58DBE8D99BF0}" type="presOf" srcId="{46F62708-E027-4897-9220-8D16BDBD984A}" destId="{F3F2EEA0-CDD2-46F5-B33F-993B5D96B64B}" srcOrd="0" destOrd="0" presId="urn:microsoft.com/office/officeart/2005/8/layout/hierarchy3"/>
    <dgm:cxn modelId="{3E5DC940-FFD2-4680-9B9D-6C95EAB09489}" srcId="{18BF9784-80A8-4A49-835A-9CFAFEC33CF6}" destId="{53B32C61-D13D-49C7-9DF6-D20D0DED4AAD}" srcOrd="1" destOrd="0" parTransId="{A693F50A-9396-4794-8688-8115E267DD98}" sibTransId="{C34EED61-07C2-49EC-A43A-03A4D8E871AF}"/>
    <dgm:cxn modelId="{09264B62-3686-4FE3-9CA9-5221A999B8F3}" srcId="{53B32C61-D13D-49C7-9DF6-D20D0DED4AAD}" destId="{748C0984-D245-40CA-83EE-C7D9BB2BC448}" srcOrd="0" destOrd="0" parTransId="{4241529A-8BA6-460B-9953-436939757991}" sibTransId="{AD270F6B-60E4-4A8F-83AE-49F9C9AD7ACA}"/>
    <dgm:cxn modelId="{FF839E63-E246-4C1C-B395-C6146F942644}" type="presOf" srcId="{32B84B86-7409-4274-928A-77C01479F1EF}" destId="{B47DC45C-6F8A-4D00-9F27-C398546C919C}" srcOrd="0" destOrd="0" presId="urn:microsoft.com/office/officeart/2005/8/layout/hierarchy3"/>
    <dgm:cxn modelId="{121FD047-53F0-4C81-9216-2F0D1146EAAC}" type="presOf" srcId="{46371790-7221-4869-89A5-E24699F0987D}" destId="{020C4E8D-161E-43B9-BBF0-4CD6261760F1}" srcOrd="0" destOrd="0" presId="urn:microsoft.com/office/officeart/2005/8/layout/hierarchy3"/>
    <dgm:cxn modelId="{5BD65A6B-0036-481E-813E-2B9A964E9175}" type="presOf" srcId="{B023A844-75AE-4F89-B8C5-9B90F5A56926}" destId="{2A2377BA-0A78-4AE4-A4B0-1CAC80F934F7}" srcOrd="0" destOrd="0" presId="urn:microsoft.com/office/officeart/2005/8/layout/hierarchy3"/>
    <dgm:cxn modelId="{CFBD9C4B-5966-4B00-8B51-5AE127B8BF5F}" type="presOf" srcId="{748C0984-D245-40CA-83EE-C7D9BB2BC448}" destId="{6ABFBBD9-C337-4BA5-B6D1-9E33DB022C6E}" srcOrd="0" destOrd="0" presId="urn:microsoft.com/office/officeart/2005/8/layout/hierarchy3"/>
    <dgm:cxn modelId="{7B7D086D-1C97-4B6D-BF9C-C6B7B537602F}" type="presOf" srcId="{0459A19C-A41D-4138-95C3-E7141540710C}" destId="{7EFBA333-FC11-4888-A935-049A4F29D915}" srcOrd="0" destOrd="0" presId="urn:microsoft.com/office/officeart/2005/8/layout/hierarchy3"/>
    <dgm:cxn modelId="{E6AB7953-0AF7-41FF-B297-FE5D16A2F23B}" srcId="{FBA4B73C-6F89-4FD9-BE09-1C6E7A682DC8}" destId="{A90B3F9F-CC2A-4FCA-8E3E-CA3AC99B0255}" srcOrd="1" destOrd="0" parTransId="{B023A844-75AE-4F89-B8C5-9B90F5A56926}" sibTransId="{94F48C93-B474-4CE6-BB6C-34CC3F782A84}"/>
    <dgm:cxn modelId="{8FAD0674-5BC3-4F2A-A7E8-AA1FBC6C8C83}" srcId="{70E4FBD4-2D6F-4D55-95B8-C4DE71B79DF0}" destId="{0459A19C-A41D-4138-95C3-E7141540710C}" srcOrd="0" destOrd="0" parTransId="{32B84B86-7409-4274-928A-77C01479F1EF}" sibTransId="{83BD4F54-0C70-47C5-B9C2-281B8AE62A58}"/>
    <dgm:cxn modelId="{0E30CC74-8B4B-47D8-827B-7257B20E6944}" srcId="{18BF9784-80A8-4A49-835A-9CFAFEC33CF6}" destId="{FBA4B73C-6F89-4FD9-BE09-1C6E7A682DC8}" srcOrd="3" destOrd="0" parTransId="{AFD8EB88-59B2-4ADB-A433-37CE0F1AB968}" sibTransId="{BB6FFB4D-4F16-48F2-AE7E-C08777F8D3F3}"/>
    <dgm:cxn modelId="{3A8EF67B-75AC-4CBD-8366-B32614308878}" type="presOf" srcId="{FBA4B73C-6F89-4FD9-BE09-1C6E7A682DC8}" destId="{D0E27909-580C-4420-9457-E2B561F69204}" srcOrd="1" destOrd="0" presId="urn:microsoft.com/office/officeart/2005/8/layout/hierarchy3"/>
    <dgm:cxn modelId="{B196918A-0C7B-4FAB-B4C8-87876A1293FE}" type="presOf" srcId="{53B32C61-D13D-49C7-9DF6-D20D0DED4AAD}" destId="{E366C154-828A-4DDC-B94A-B1B37B949867}" srcOrd="1" destOrd="0" presId="urn:microsoft.com/office/officeart/2005/8/layout/hierarchy3"/>
    <dgm:cxn modelId="{BEEACC8F-9309-4DE5-86AA-60E357CBD513}" srcId="{18BF9784-80A8-4A49-835A-9CFAFEC33CF6}" destId="{56BB7357-7D99-478C-8F67-623ECB07BF4C}" srcOrd="0" destOrd="0" parTransId="{C8F6C422-9BD4-4589-A3F6-B0669DF1B73D}" sibTransId="{831D585D-CC04-4F9D-BBCA-8AF174593521}"/>
    <dgm:cxn modelId="{75E83F97-0DA1-4422-95C8-6D8024FCE2E5}" type="presOf" srcId="{56BB7357-7D99-478C-8F67-623ECB07BF4C}" destId="{1B9263AF-9278-4E69-89EF-F105CD442457}" srcOrd="0" destOrd="0" presId="urn:microsoft.com/office/officeart/2005/8/layout/hierarchy3"/>
    <dgm:cxn modelId="{6C951AA2-EB6F-40C9-A47B-00F69B6E5DF4}" srcId="{18BF9784-80A8-4A49-835A-9CFAFEC33CF6}" destId="{70E4FBD4-2D6F-4D55-95B8-C4DE71B79DF0}" srcOrd="2" destOrd="0" parTransId="{9737855B-28C7-41AF-81B1-6091A1E5434F}" sibTransId="{6582B9B8-B079-497F-A1D7-E4075521622D}"/>
    <dgm:cxn modelId="{16138BA2-CC79-4FC9-903F-AB97A185F445}" type="presOf" srcId="{70E4FBD4-2D6F-4D55-95B8-C4DE71B79DF0}" destId="{CD6A9D5B-EBFC-4BB8-B3C2-1C4F8BB2C69C}" srcOrd="1" destOrd="0" presId="urn:microsoft.com/office/officeart/2005/8/layout/hierarchy3"/>
    <dgm:cxn modelId="{EF691FAF-81C9-40A7-B13B-BB70636D71E1}" type="presOf" srcId="{18BF9784-80A8-4A49-835A-9CFAFEC33CF6}" destId="{ACE0C210-7C0F-4E90-946E-127717CB9FDE}" srcOrd="0" destOrd="0" presId="urn:microsoft.com/office/officeart/2005/8/layout/hierarchy3"/>
    <dgm:cxn modelId="{7F818AC3-80CE-42FB-B0F1-2CE570A7BC64}" type="presOf" srcId="{FBA4B73C-6F89-4FD9-BE09-1C6E7A682DC8}" destId="{586B8966-BC29-4C3F-A347-E6B6E2A0CE50}" srcOrd="0" destOrd="0" presId="urn:microsoft.com/office/officeart/2005/8/layout/hierarchy3"/>
    <dgm:cxn modelId="{0E9961E1-0FE0-47EF-8B4C-4BFAA510387B}" type="presOf" srcId="{4E387A57-D3EB-4555-A032-2B59715C4F4F}" destId="{9D049E8E-F41D-424B-B4B9-9C20DFAC1D02}" srcOrd="0" destOrd="0" presId="urn:microsoft.com/office/officeart/2005/8/layout/hierarchy3"/>
    <dgm:cxn modelId="{F5AD5BEC-92D5-4A81-B2C1-67A375DBD0FF}" srcId="{FBA4B73C-6F89-4FD9-BE09-1C6E7A682DC8}" destId="{46F62708-E027-4897-9220-8D16BDBD984A}" srcOrd="0" destOrd="0" parTransId="{46371790-7221-4869-89A5-E24699F0987D}" sibTransId="{459D4202-58FF-4045-ABA5-D4C93C39635C}"/>
    <dgm:cxn modelId="{03FB55EC-6C4C-49F3-94F0-25E3158FD401}" type="presOf" srcId="{70E4FBD4-2D6F-4D55-95B8-C4DE71B79DF0}" destId="{5D8B3A40-5000-42C9-8A21-D11438D04497}" srcOrd="0" destOrd="0" presId="urn:microsoft.com/office/officeart/2005/8/layout/hierarchy3"/>
    <dgm:cxn modelId="{BEE672F6-05EE-4BAA-9FFF-2EAB6F874E9C}" type="presOf" srcId="{4241529A-8BA6-460B-9953-436939757991}" destId="{0792A59F-220E-4E5B-B6EC-952ABC465C48}" srcOrd="0" destOrd="0" presId="urn:microsoft.com/office/officeart/2005/8/layout/hierarchy3"/>
    <dgm:cxn modelId="{1C1DE6F8-DC4F-48FB-8AE6-BA77BA994564}" srcId="{70E4FBD4-2D6F-4D55-95B8-C4DE71B79DF0}" destId="{4E387A57-D3EB-4555-A032-2B59715C4F4F}" srcOrd="1" destOrd="0" parTransId="{178ECCD8-2968-4C0A-B6E6-00913EDE403E}" sibTransId="{8199E431-1646-48EA-9167-B2B6A00A9292}"/>
    <dgm:cxn modelId="{C31B34FE-AB69-4A3A-957A-448A45C063FA}" type="presOf" srcId="{56BB7357-7D99-478C-8F67-623ECB07BF4C}" destId="{F4E1A17A-F915-4C6F-8BBA-65F11E07D632}" srcOrd="1" destOrd="0" presId="urn:microsoft.com/office/officeart/2005/8/layout/hierarchy3"/>
    <dgm:cxn modelId="{C5C6B272-2225-48A8-ABDA-32E34E1C4132}" type="presParOf" srcId="{ACE0C210-7C0F-4E90-946E-127717CB9FDE}" destId="{D44EABAA-8A71-4E17-B4D2-A5CC36B162AA}" srcOrd="0" destOrd="0" presId="urn:microsoft.com/office/officeart/2005/8/layout/hierarchy3"/>
    <dgm:cxn modelId="{95A0EA53-64B6-484B-A53D-3A6EF83A1C74}" type="presParOf" srcId="{D44EABAA-8A71-4E17-B4D2-A5CC36B162AA}" destId="{CBAB702D-EDFD-4A8E-93B8-0BEA82150159}" srcOrd="0" destOrd="0" presId="urn:microsoft.com/office/officeart/2005/8/layout/hierarchy3"/>
    <dgm:cxn modelId="{09D9CB10-FC2C-4B7D-8250-0BA7A5014C3C}" type="presParOf" srcId="{CBAB702D-EDFD-4A8E-93B8-0BEA82150159}" destId="{1B9263AF-9278-4E69-89EF-F105CD442457}" srcOrd="0" destOrd="0" presId="urn:microsoft.com/office/officeart/2005/8/layout/hierarchy3"/>
    <dgm:cxn modelId="{94CCE418-9229-4236-AFBB-3409D5693FA3}" type="presParOf" srcId="{CBAB702D-EDFD-4A8E-93B8-0BEA82150159}" destId="{F4E1A17A-F915-4C6F-8BBA-65F11E07D632}" srcOrd="1" destOrd="0" presId="urn:microsoft.com/office/officeart/2005/8/layout/hierarchy3"/>
    <dgm:cxn modelId="{5099D4AC-901F-4AD8-BFA2-17953CB11208}" type="presParOf" srcId="{D44EABAA-8A71-4E17-B4D2-A5CC36B162AA}" destId="{9F3A62CD-1296-4C76-A479-2918B391A157}" srcOrd="1" destOrd="0" presId="urn:microsoft.com/office/officeart/2005/8/layout/hierarchy3"/>
    <dgm:cxn modelId="{93A95736-DCF9-4148-A8D4-FFB1A4CAEA8E}" type="presParOf" srcId="{ACE0C210-7C0F-4E90-946E-127717CB9FDE}" destId="{51C3F78A-757D-4671-8D82-8CFD2A2A6173}" srcOrd="1" destOrd="0" presId="urn:microsoft.com/office/officeart/2005/8/layout/hierarchy3"/>
    <dgm:cxn modelId="{521B28F4-19B7-4A1F-81E3-EA52760134D5}" type="presParOf" srcId="{51C3F78A-757D-4671-8D82-8CFD2A2A6173}" destId="{898E4E0A-6C33-4CFD-BC69-69CFA9363BF8}" srcOrd="0" destOrd="0" presId="urn:microsoft.com/office/officeart/2005/8/layout/hierarchy3"/>
    <dgm:cxn modelId="{37C98615-96E7-4A43-B1CD-50145DAC7DFC}" type="presParOf" srcId="{898E4E0A-6C33-4CFD-BC69-69CFA9363BF8}" destId="{C5ECAAF7-1A53-4EC9-BD42-D895FB5715E4}" srcOrd="0" destOrd="0" presId="urn:microsoft.com/office/officeart/2005/8/layout/hierarchy3"/>
    <dgm:cxn modelId="{6F5DF28D-C8E3-48CD-B654-3B6904B37D7F}" type="presParOf" srcId="{898E4E0A-6C33-4CFD-BC69-69CFA9363BF8}" destId="{E366C154-828A-4DDC-B94A-B1B37B949867}" srcOrd="1" destOrd="0" presId="urn:microsoft.com/office/officeart/2005/8/layout/hierarchy3"/>
    <dgm:cxn modelId="{37C222B7-1828-4777-83E1-E430F36416B9}" type="presParOf" srcId="{51C3F78A-757D-4671-8D82-8CFD2A2A6173}" destId="{DECF8D71-66D1-4C7F-A81F-E9F8CFFAD46C}" srcOrd="1" destOrd="0" presId="urn:microsoft.com/office/officeart/2005/8/layout/hierarchy3"/>
    <dgm:cxn modelId="{22AEAE79-7081-4C37-8903-3228EEF77B5A}" type="presParOf" srcId="{DECF8D71-66D1-4C7F-A81F-E9F8CFFAD46C}" destId="{0792A59F-220E-4E5B-B6EC-952ABC465C48}" srcOrd="0" destOrd="0" presId="urn:microsoft.com/office/officeart/2005/8/layout/hierarchy3"/>
    <dgm:cxn modelId="{ABBD3580-7E97-4E77-A038-D234AC15E1A6}" type="presParOf" srcId="{DECF8D71-66D1-4C7F-A81F-E9F8CFFAD46C}" destId="{6ABFBBD9-C337-4BA5-B6D1-9E33DB022C6E}" srcOrd="1" destOrd="0" presId="urn:microsoft.com/office/officeart/2005/8/layout/hierarchy3"/>
    <dgm:cxn modelId="{E7D9FD53-6A20-4EE5-BB8A-9E388668BE56}" type="presParOf" srcId="{ACE0C210-7C0F-4E90-946E-127717CB9FDE}" destId="{D50BEBA8-ED36-4905-A7B4-5F749B793372}" srcOrd="2" destOrd="0" presId="urn:microsoft.com/office/officeart/2005/8/layout/hierarchy3"/>
    <dgm:cxn modelId="{BAFE00F8-8C0C-4136-BBA0-E821FF564E6D}" type="presParOf" srcId="{D50BEBA8-ED36-4905-A7B4-5F749B793372}" destId="{D5197A34-BAC2-4D3A-8AA6-D413890EAA2D}" srcOrd="0" destOrd="0" presId="urn:microsoft.com/office/officeart/2005/8/layout/hierarchy3"/>
    <dgm:cxn modelId="{019441AE-D117-434B-8351-5DB0D5204D53}" type="presParOf" srcId="{D5197A34-BAC2-4D3A-8AA6-D413890EAA2D}" destId="{5D8B3A40-5000-42C9-8A21-D11438D04497}" srcOrd="0" destOrd="0" presId="urn:microsoft.com/office/officeart/2005/8/layout/hierarchy3"/>
    <dgm:cxn modelId="{4CC9D40F-5F8A-4BFA-A173-59DE39185419}" type="presParOf" srcId="{D5197A34-BAC2-4D3A-8AA6-D413890EAA2D}" destId="{CD6A9D5B-EBFC-4BB8-B3C2-1C4F8BB2C69C}" srcOrd="1" destOrd="0" presId="urn:microsoft.com/office/officeart/2005/8/layout/hierarchy3"/>
    <dgm:cxn modelId="{F12C87FC-5806-4DA6-8560-8F4EDE7F442B}" type="presParOf" srcId="{D50BEBA8-ED36-4905-A7B4-5F749B793372}" destId="{9BF562A9-B2F2-4066-A476-09A8B2CA5123}" srcOrd="1" destOrd="0" presId="urn:microsoft.com/office/officeart/2005/8/layout/hierarchy3"/>
    <dgm:cxn modelId="{ADA52D00-DCEA-4391-BF9F-6E8C9F92BA28}" type="presParOf" srcId="{9BF562A9-B2F2-4066-A476-09A8B2CA5123}" destId="{B47DC45C-6F8A-4D00-9F27-C398546C919C}" srcOrd="0" destOrd="0" presId="urn:microsoft.com/office/officeart/2005/8/layout/hierarchy3"/>
    <dgm:cxn modelId="{E2DE872B-EC59-4A08-AD5A-965566D5154F}" type="presParOf" srcId="{9BF562A9-B2F2-4066-A476-09A8B2CA5123}" destId="{7EFBA333-FC11-4888-A935-049A4F29D915}" srcOrd="1" destOrd="0" presId="urn:microsoft.com/office/officeart/2005/8/layout/hierarchy3"/>
    <dgm:cxn modelId="{41127938-A965-47D6-B44C-5BA7E1B07B8A}" type="presParOf" srcId="{9BF562A9-B2F2-4066-A476-09A8B2CA5123}" destId="{561BE65A-DF79-44F0-A31D-930687187B1D}" srcOrd="2" destOrd="0" presId="urn:microsoft.com/office/officeart/2005/8/layout/hierarchy3"/>
    <dgm:cxn modelId="{DF7609E9-8BDA-43EA-BE89-F64BC70D08B2}" type="presParOf" srcId="{9BF562A9-B2F2-4066-A476-09A8B2CA5123}" destId="{9D049E8E-F41D-424B-B4B9-9C20DFAC1D02}" srcOrd="3" destOrd="0" presId="urn:microsoft.com/office/officeart/2005/8/layout/hierarchy3"/>
    <dgm:cxn modelId="{EFF7C5E6-6DC3-4345-83A0-8037F9B2A80A}" type="presParOf" srcId="{ACE0C210-7C0F-4E90-946E-127717CB9FDE}" destId="{D7692E61-304C-4F4E-98E8-C0DE25593846}" srcOrd="3" destOrd="0" presId="urn:microsoft.com/office/officeart/2005/8/layout/hierarchy3"/>
    <dgm:cxn modelId="{3F234B06-80E8-4189-9A5B-A12AD9B31AC7}" type="presParOf" srcId="{D7692E61-304C-4F4E-98E8-C0DE25593846}" destId="{D202D0E3-F795-4428-AF49-A0DF87DE75CD}" srcOrd="0" destOrd="0" presId="urn:microsoft.com/office/officeart/2005/8/layout/hierarchy3"/>
    <dgm:cxn modelId="{3857A9F5-8CCF-4C48-8071-2BFB94CFCD99}" type="presParOf" srcId="{D202D0E3-F795-4428-AF49-A0DF87DE75CD}" destId="{586B8966-BC29-4C3F-A347-E6B6E2A0CE50}" srcOrd="0" destOrd="0" presId="urn:microsoft.com/office/officeart/2005/8/layout/hierarchy3"/>
    <dgm:cxn modelId="{CF2A4BFF-14C8-4E4E-9F8A-37B1BDB37A50}" type="presParOf" srcId="{D202D0E3-F795-4428-AF49-A0DF87DE75CD}" destId="{D0E27909-580C-4420-9457-E2B561F69204}" srcOrd="1" destOrd="0" presId="urn:microsoft.com/office/officeart/2005/8/layout/hierarchy3"/>
    <dgm:cxn modelId="{7EF1FB6B-41BE-488E-BEDC-53CC0D7E00D6}" type="presParOf" srcId="{D7692E61-304C-4F4E-98E8-C0DE25593846}" destId="{8DC553A6-CEB5-4593-AE40-258FD2A7050D}" srcOrd="1" destOrd="0" presId="urn:microsoft.com/office/officeart/2005/8/layout/hierarchy3"/>
    <dgm:cxn modelId="{3B8C569B-63A2-462C-948C-D6F4E18940C4}" type="presParOf" srcId="{8DC553A6-CEB5-4593-AE40-258FD2A7050D}" destId="{020C4E8D-161E-43B9-BBF0-4CD6261760F1}" srcOrd="0" destOrd="0" presId="urn:microsoft.com/office/officeart/2005/8/layout/hierarchy3"/>
    <dgm:cxn modelId="{D2B5AC28-5FF9-4CEF-B083-BA4EBCEE818F}" type="presParOf" srcId="{8DC553A6-CEB5-4593-AE40-258FD2A7050D}" destId="{F3F2EEA0-CDD2-46F5-B33F-993B5D96B64B}" srcOrd="1" destOrd="0" presId="urn:microsoft.com/office/officeart/2005/8/layout/hierarchy3"/>
    <dgm:cxn modelId="{DE65A7B7-5CAB-4C62-8855-7C6E5148D12D}" type="presParOf" srcId="{8DC553A6-CEB5-4593-AE40-258FD2A7050D}" destId="{2A2377BA-0A78-4AE4-A4B0-1CAC80F934F7}" srcOrd="2" destOrd="0" presId="urn:microsoft.com/office/officeart/2005/8/layout/hierarchy3"/>
    <dgm:cxn modelId="{15E8A223-7CBF-4EE7-81DB-30484B88F42F}" type="presParOf" srcId="{8DC553A6-CEB5-4593-AE40-258FD2A7050D}" destId="{8EA2E458-EFDD-478E-BACC-8B88707A86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D0DC0-B569-4EA6-B2F3-CD587F12278A}">
      <dsp:nvSpPr>
        <dsp:cNvPr id="0" name=""/>
        <dsp:cNvSpPr/>
      </dsp:nvSpPr>
      <dsp:spPr>
        <a:xfrm>
          <a:off x="2614981" y="709129"/>
          <a:ext cx="546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9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024" y="751961"/>
        <a:ext cx="28878" cy="5775"/>
      </dsp:txXfrm>
    </dsp:sp>
    <dsp:sp modelId="{E28790AB-15F5-4CCA-9E42-4E08F381396C}">
      <dsp:nvSpPr>
        <dsp:cNvPr id="0" name=""/>
        <dsp:cNvSpPr/>
      </dsp:nvSpPr>
      <dsp:spPr>
        <a:xfrm>
          <a:off x="105624" y="150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Reading/loading dataset in python</a:t>
          </a:r>
        </a:p>
      </dsp:txBody>
      <dsp:txXfrm>
        <a:off x="105624" y="1502"/>
        <a:ext cx="2511156" cy="1506693"/>
      </dsp:txXfrm>
    </dsp:sp>
    <dsp:sp modelId="{38F9DF14-BA9A-4061-A8B8-9C8B0EA038B4}">
      <dsp:nvSpPr>
        <dsp:cNvPr id="0" name=""/>
        <dsp:cNvSpPr/>
      </dsp:nvSpPr>
      <dsp:spPr>
        <a:xfrm>
          <a:off x="1361202" y="1506396"/>
          <a:ext cx="3088722" cy="546965"/>
        </a:xfrm>
        <a:custGeom>
          <a:avLst/>
          <a:gdLst/>
          <a:ahLst/>
          <a:cxnLst/>
          <a:rect l="0" t="0" r="0" b="0"/>
          <a:pathLst>
            <a:path>
              <a:moveTo>
                <a:pt x="3088722" y="0"/>
              </a:moveTo>
              <a:lnTo>
                <a:pt x="3088722" y="290582"/>
              </a:lnTo>
              <a:lnTo>
                <a:pt x="0" y="290582"/>
              </a:lnTo>
              <a:lnTo>
                <a:pt x="0" y="5469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7007" y="1776991"/>
        <a:ext cx="157112" cy="5775"/>
      </dsp:txXfrm>
    </dsp:sp>
    <dsp:sp modelId="{31E44388-F15B-4004-9237-CA91C1F7A9C4}">
      <dsp:nvSpPr>
        <dsp:cNvPr id="0" name=""/>
        <dsp:cNvSpPr/>
      </dsp:nvSpPr>
      <dsp:spPr>
        <a:xfrm>
          <a:off x="3194346" y="150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Splitting training/testing dataset</a:t>
          </a:r>
        </a:p>
      </dsp:txBody>
      <dsp:txXfrm>
        <a:off x="3194346" y="1502"/>
        <a:ext cx="2511156" cy="1506693"/>
      </dsp:txXfrm>
    </dsp:sp>
    <dsp:sp modelId="{8CCED5B7-7F38-4CAF-87BD-277DFD5C3A54}">
      <dsp:nvSpPr>
        <dsp:cNvPr id="0" name=""/>
        <dsp:cNvSpPr/>
      </dsp:nvSpPr>
      <dsp:spPr>
        <a:xfrm>
          <a:off x="2614981" y="2793389"/>
          <a:ext cx="546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9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024" y="2836221"/>
        <a:ext cx="28878" cy="5775"/>
      </dsp:txXfrm>
    </dsp:sp>
    <dsp:sp modelId="{BCA5C4AE-5210-443D-960D-F7FF5B7BB7B4}">
      <dsp:nvSpPr>
        <dsp:cNvPr id="0" name=""/>
        <dsp:cNvSpPr/>
      </dsp:nvSpPr>
      <dsp:spPr>
        <a:xfrm>
          <a:off x="105624" y="208576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Developing a CNN model</a:t>
          </a:r>
        </a:p>
      </dsp:txBody>
      <dsp:txXfrm>
        <a:off x="105624" y="2085762"/>
        <a:ext cx="2511156" cy="1506693"/>
      </dsp:txXfrm>
    </dsp:sp>
    <dsp:sp modelId="{2501AF75-D5E0-4602-9D7B-50166F5A4BCE}">
      <dsp:nvSpPr>
        <dsp:cNvPr id="0" name=""/>
        <dsp:cNvSpPr/>
      </dsp:nvSpPr>
      <dsp:spPr>
        <a:xfrm>
          <a:off x="1361202" y="3590656"/>
          <a:ext cx="3088722" cy="546965"/>
        </a:xfrm>
        <a:custGeom>
          <a:avLst/>
          <a:gdLst/>
          <a:ahLst/>
          <a:cxnLst/>
          <a:rect l="0" t="0" r="0" b="0"/>
          <a:pathLst>
            <a:path>
              <a:moveTo>
                <a:pt x="3088722" y="0"/>
              </a:moveTo>
              <a:lnTo>
                <a:pt x="3088722" y="290582"/>
              </a:lnTo>
              <a:lnTo>
                <a:pt x="0" y="290582"/>
              </a:lnTo>
              <a:lnTo>
                <a:pt x="0" y="54696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27007" y="3861251"/>
        <a:ext cx="157112" cy="5775"/>
      </dsp:txXfrm>
    </dsp:sp>
    <dsp:sp modelId="{FCA4220D-C750-466D-9B47-8C40B82CBB24}">
      <dsp:nvSpPr>
        <dsp:cNvPr id="0" name=""/>
        <dsp:cNvSpPr/>
      </dsp:nvSpPr>
      <dsp:spPr>
        <a:xfrm>
          <a:off x="3194346" y="208576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Compiling the model</a:t>
          </a:r>
        </a:p>
      </dsp:txBody>
      <dsp:txXfrm>
        <a:off x="3194346" y="2085762"/>
        <a:ext cx="2511156" cy="1506693"/>
      </dsp:txXfrm>
    </dsp:sp>
    <dsp:sp modelId="{89726C76-5285-4081-8911-18745F8E3D84}">
      <dsp:nvSpPr>
        <dsp:cNvPr id="0" name=""/>
        <dsp:cNvSpPr/>
      </dsp:nvSpPr>
      <dsp:spPr>
        <a:xfrm>
          <a:off x="2614981" y="4877649"/>
          <a:ext cx="5469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696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024" y="4920481"/>
        <a:ext cx="28878" cy="5775"/>
      </dsp:txXfrm>
    </dsp:sp>
    <dsp:sp modelId="{E0C0934D-2418-4384-886F-5BA0354F0019}">
      <dsp:nvSpPr>
        <dsp:cNvPr id="0" name=""/>
        <dsp:cNvSpPr/>
      </dsp:nvSpPr>
      <dsp:spPr>
        <a:xfrm>
          <a:off x="105624" y="417002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Fitting the model for training dataset</a:t>
          </a:r>
        </a:p>
      </dsp:txBody>
      <dsp:txXfrm>
        <a:off x="105624" y="4170022"/>
        <a:ext cx="2511156" cy="1506693"/>
      </dsp:txXfrm>
    </dsp:sp>
    <dsp:sp modelId="{80696DF2-AE39-4E36-BB1F-E883896A4F0F}">
      <dsp:nvSpPr>
        <dsp:cNvPr id="0" name=""/>
        <dsp:cNvSpPr/>
      </dsp:nvSpPr>
      <dsp:spPr>
        <a:xfrm>
          <a:off x="3194346" y="4170022"/>
          <a:ext cx="2511156" cy="1506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049" tIns="129161" rIns="123049" bIns="12916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Evaluating the model for testing dataset</a:t>
          </a:r>
        </a:p>
      </dsp:txBody>
      <dsp:txXfrm>
        <a:off x="3194346" y="4170022"/>
        <a:ext cx="2511156" cy="1506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DF7D1-0A3E-45A7-935F-D462C252B880}">
      <dsp:nvSpPr>
        <dsp:cNvPr id="0" name=""/>
        <dsp:cNvSpPr/>
      </dsp:nvSpPr>
      <dsp:spPr>
        <a:xfrm>
          <a:off x="0" y="3929"/>
          <a:ext cx="10515600" cy="914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23150-5B84-4145-B0E1-F9B875895D94}">
      <dsp:nvSpPr>
        <dsp:cNvPr id="0" name=""/>
        <dsp:cNvSpPr/>
      </dsp:nvSpPr>
      <dsp:spPr>
        <a:xfrm>
          <a:off x="276687" y="209730"/>
          <a:ext cx="503068" cy="50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6F83D-3183-490C-86AC-508922FB3CDF}">
      <dsp:nvSpPr>
        <dsp:cNvPr id="0" name=""/>
        <dsp:cNvSpPr/>
      </dsp:nvSpPr>
      <dsp:spPr>
        <a:xfrm>
          <a:off x="1056444" y="3929"/>
          <a:ext cx="9458123" cy="9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03" tIns="96803" rIns="96803" bIns="9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Image stored in different directory read as cracked and uncracked images using python, output: an array of preprocessed images </a:t>
          </a:r>
          <a:endParaRPr lang="en-US" sz="2200" kern="1200"/>
        </a:p>
      </dsp:txBody>
      <dsp:txXfrm>
        <a:off x="1056444" y="3929"/>
        <a:ext cx="9458123" cy="914670"/>
      </dsp:txXfrm>
    </dsp:sp>
    <dsp:sp modelId="{FA90AE86-7EB5-4B83-A112-90D54CD1301B}">
      <dsp:nvSpPr>
        <dsp:cNvPr id="0" name=""/>
        <dsp:cNvSpPr/>
      </dsp:nvSpPr>
      <dsp:spPr>
        <a:xfrm>
          <a:off x="0" y="1147267"/>
          <a:ext cx="10515600" cy="914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F0F0B-F2EA-47A3-B8F2-C25F78650F93}">
      <dsp:nvSpPr>
        <dsp:cNvPr id="0" name=""/>
        <dsp:cNvSpPr/>
      </dsp:nvSpPr>
      <dsp:spPr>
        <a:xfrm>
          <a:off x="276687" y="1353068"/>
          <a:ext cx="503068" cy="50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8D209-02C2-4235-99B4-1F065FF68A48}">
      <dsp:nvSpPr>
        <dsp:cNvPr id="0" name=""/>
        <dsp:cNvSpPr/>
      </dsp:nvSpPr>
      <dsp:spPr>
        <a:xfrm>
          <a:off x="1056444" y="1147267"/>
          <a:ext cx="9458123" cy="9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03" tIns="96803" rIns="96803" bIns="9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Preprocessed image stores in a list ‘image’, then converted to a NumPy array</a:t>
          </a:r>
        </a:p>
      </dsp:txBody>
      <dsp:txXfrm>
        <a:off x="1056444" y="1147267"/>
        <a:ext cx="9458123" cy="914670"/>
      </dsp:txXfrm>
    </dsp:sp>
    <dsp:sp modelId="{E1B422A7-110C-482F-BA44-AFD8541DD7D0}">
      <dsp:nvSpPr>
        <dsp:cNvPr id="0" name=""/>
        <dsp:cNvSpPr/>
      </dsp:nvSpPr>
      <dsp:spPr>
        <a:xfrm>
          <a:off x="0" y="2290605"/>
          <a:ext cx="10515600" cy="914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733B1-9809-4DEC-B824-3E2D3C5CE1BE}">
      <dsp:nvSpPr>
        <dsp:cNvPr id="0" name=""/>
        <dsp:cNvSpPr/>
      </dsp:nvSpPr>
      <dsp:spPr>
        <a:xfrm>
          <a:off x="276687" y="2496406"/>
          <a:ext cx="503068" cy="503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51B59-A7F7-43AB-968C-773243F0D82E}">
      <dsp:nvSpPr>
        <dsp:cNvPr id="0" name=""/>
        <dsp:cNvSpPr/>
      </dsp:nvSpPr>
      <dsp:spPr>
        <a:xfrm>
          <a:off x="1056444" y="2290605"/>
          <a:ext cx="9458123" cy="9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03" tIns="96803" rIns="96803" bIns="9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Normalizing the pixel values (divided by 255 to get range of [0,1])</a:t>
          </a:r>
        </a:p>
      </dsp:txBody>
      <dsp:txXfrm>
        <a:off x="1056444" y="2290605"/>
        <a:ext cx="9458123" cy="914670"/>
      </dsp:txXfrm>
    </dsp:sp>
    <dsp:sp modelId="{ABE2DF6E-EC20-41C3-9E1E-E9195FAD52A3}">
      <dsp:nvSpPr>
        <dsp:cNvPr id="0" name=""/>
        <dsp:cNvSpPr/>
      </dsp:nvSpPr>
      <dsp:spPr>
        <a:xfrm>
          <a:off x="0" y="3433943"/>
          <a:ext cx="10515600" cy="914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74A44-6A9E-43C7-A956-D9D6271528DD}">
      <dsp:nvSpPr>
        <dsp:cNvPr id="0" name=""/>
        <dsp:cNvSpPr/>
      </dsp:nvSpPr>
      <dsp:spPr>
        <a:xfrm>
          <a:off x="276687" y="3639744"/>
          <a:ext cx="503068" cy="503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1E378-A046-416E-AA9B-72B0A1643CDE}">
      <dsp:nvSpPr>
        <dsp:cNvPr id="0" name=""/>
        <dsp:cNvSpPr/>
      </dsp:nvSpPr>
      <dsp:spPr>
        <a:xfrm>
          <a:off x="1056444" y="3433943"/>
          <a:ext cx="4732020" cy="9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03" tIns="96803" rIns="96803" bIns="9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Functions used:</a:t>
          </a:r>
        </a:p>
      </dsp:txBody>
      <dsp:txXfrm>
        <a:off x="1056444" y="3433943"/>
        <a:ext cx="4732020" cy="914670"/>
      </dsp:txXfrm>
    </dsp:sp>
    <dsp:sp modelId="{61186575-7A09-4B2C-A23C-32A63856805B}">
      <dsp:nvSpPr>
        <dsp:cNvPr id="0" name=""/>
        <dsp:cNvSpPr/>
      </dsp:nvSpPr>
      <dsp:spPr>
        <a:xfrm>
          <a:off x="5788464" y="3433943"/>
          <a:ext cx="4726103" cy="91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03" tIns="96803" rIns="96803" bIns="9680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load_and_preprocess_images : to load and process image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os.listdir : to get a </a:t>
          </a:r>
          <a:r>
            <a:rPr lang="en-US" sz="1100" b="0" i="0" kern="1200"/>
            <a:t>list of all the files in the given directory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cv2.imread : to read image file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cv2.resize : to resize image to 256*256 pixels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cv2.cvtColor: to convert the image from BGR to RGB color space </a:t>
          </a:r>
        </a:p>
      </dsp:txBody>
      <dsp:txXfrm>
        <a:off x="5788464" y="3433943"/>
        <a:ext cx="4726103" cy="914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63AF-9278-4E69-89EF-F105CD442457}">
      <dsp:nvSpPr>
        <dsp:cNvPr id="0" name=""/>
        <dsp:cNvSpPr/>
      </dsp:nvSpPr>
      <dsp:spPr>
        <a:xfrm>
          <a:off x="347053" y="1529"/>
          <a:ext cx="2131851" cy="10659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Model compiled using Keras ‘model.compile()’</a:t>
          </a:r>
        </a:p>
      </dsp:txBody>
      <dsp:txXfrm>
        <a:off x="378273" y="32749"/>
        <a:ext cx="2069411" cy="1003485"/>
      </dsp:txXfrm>
    </dsp:sp>
    <dsp:sp modelId="{C5ECAAF7-1A53-4EC9-BD42-D895FB5715E4}">
      <dsp:nvSpPr>
        <dsp:cNvPr id="0" name=""/>
        <dsp:cNvSpPr/>
      </dsp:nvSpPr>
      <dsp:spPr>
        <a:xfrm>
          <a:off x="3011867" y="1529"/>
          <a:ext cx="2131851" cy="10659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Optimizer</a:t>
          </a:r>
        </a:p>
      </dsp:txBody>
      <dsp:txXfrm>
        <a:off x="3043087" y="32749"/>
        <a:ext cx="2069411" cy="1003485"/>
      </dsp:txXfrm>
    </dsp:sp>
    <dsp:sp modelId="{0792A59F-220E-4E5B-B6EC-952ABC465C48}">
      <dsp:nvSpPr>
        <dsp:cNvPr id="0" name=""/>
        <dsp:cNvSpPr/>
      </dsp:nvSpPr>
      <dsp:spPr>
        <a:xfrm>
          <a:off x="3225052" y="1067455"/>
          <a:ext cx="213185" cy="799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444"/>
              </a:lnTo>
              <a:lnTo>
                <a:pt x="213185" y="7994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FBBD9-C337-4BA5-B6D1-9E33DB022C6E}">
      <dsp:nvSpPr>
        <dsp:cNvPr id="0" name=""/>
        <dsp:cNvSpPr/>
      </dsp:nvSpPr>
      <dsp:spPr>
        <a:xfrm>
          <a:off x="3438237" y="1333936"/>
          <a:ext cx="1705481" cy="1065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adam : adopts learning rates during testing based on gradient of loss function</a:t>
          </a:r>
        </a:p>
      </dsp:txBody>
      <dsp:txXfrm>
        <a:off x="3469457" y="1365156"/>
        <a:ext cx="1643041" cy="1003485"/>
      </dsp:txXfrm>
    </dsp:sp>
    <dsp:sp modelId="{5D8B3A40-5000-42C9-8A21-D11438D04497}">
      <dsp:nvSpPr>
        <dsp:cNvPr id="0" name=""/>
        <dsp:cNvSpPr/>
      </dsp:nvSpPr>
      <dsp:spPr>
        <a:xfrm>
          <a:off x="5676681" y="1529"/>
          <a:ext cx="2131851" cy="10659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Loss function</a:t>
          </a:r>
        </a:p>
      </dsp:txBody>
      <dsp:txXfrm>
        <a:off x="5707901" y="32749"/>
        <a:ext cx="2069411" cy="1003485"/>
      </dsp:txXfrm>
    </dsp:sp>
    <dsp:sp modelId="{B47DC45C-6F8A-4D00-9F27-C398546C919C}">
      <dsp:nvSpPr>
        <dsp:cNvPr id="0" name=""/>
        <dsp:cNvSpPr/>
      </dsp:nvSpPr>
      <dsp:spPr>
        <a:xfrm>
          <a:off x="5889866" y="1067455"/>
          <a:ext cx="213185" cy="799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444"/>
              </a:lnTo>
              <a:lnTo>
                <a:pt x="213185" y="7994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BA333-FC11-4888-A935-049A4F29D915}">
      <dsp:nvSpPr>
        <dsp:cNvPr id="0" name=""/>
        <dsp:cNvSpPr/>
      </dsp:nvSpPr>
      <dsp:spPr>
        <a:xfrm>
          <a:off x="6103051" y="1333936"/>
          <a:ext cx="1705481" cy="1065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Objective of minimizing loss during training model in each epoch</a:t>
          </a:r>
        </a:p>
      </dsp:txBody>
      <dsp:txXfrm>
        <a:off x="6134271" y="1365156"/>
        <a:ext cx="1643041" cy="1003485"/>
      </dsp:txXfrm>
    </dsp:sp>
    <dsp:sp modelId="{561BE65A-DF79-44F0-A31D-930687187B1D}">
      <dsp:nvSpPr>
        <dsp:cNvPr id="0" name=""/>
        <dsp:cNvSpPr/>
      </dsp:nvSpPr>
      <dsp:spPr>
        <a:xfrm>
          <a:off x="5889866" y="1067455"/>
          <a:ext cx="213185" cy="213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851"/>
              </a:lnTo>
              <a:lnTo>
                <a:pt x="213185" y="21318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49E8E-F41D-424B-B4B9-9C20DFAC1D02}">
      <dsp:nvSpPr>
        <dsp:cNvPr id="0" name=""/>
        <dsp:cNvSpPr/>
      </dsp:nvSpPr>
      <dsp:spPr>
        <a:xfrm>
          <a:off x="6103051" y="2666343"/>
          <a:ext cx="1705481" cy="1065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Binary_crosstropy: measures the difference between predicted and actual output probabilities and minimize the binary cross-entropy loss function</a:t>
          </a:r>
        </a:p>
      </dsp:txBody>
      <dsp:txXfrm>
        <a:off x="6134271" y="2697563"/>
        <a:ext cx="1643041" cy="1003485"/>
      </dsp:txXfrm>
    </dsp:sp>
    <dsp:sp modelId="{586B8966-BC29-4C3F-A347-E6B6E2A0CE50}">
      <dsp:nvSpPr>
        <dsp:cNvPr id="0" name=""/>
        <dsp:cNvSpPr/>
      </dsp:nvSpPr>
      <dsp:spPr>
        <a:xfrm>
          <a:off x="8341495" y="1529"/>
          <a:ext cx="2131851" cy="10659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Metrics</a:t>
          </a:r>
        </a:p>
      </dsp:txBody>
      <dsp:txXfrm>
        <a:off x="8372715" y="32749"/>
        <a:ext cx="2069411" cy="1003485"/>
      </dsp:txXfrm>
    </dsp:sp>
    <dsp:sp modelId="{020C4E8D-161E-43B9-BBF0-4CD6261760F1}">
      <dsp:nvSpPr>
        <dsp:cNvPr id="0" name=""/>
        <dsp:cNvSpPr/>
      </dsp:nvSpPr>
      <dsp:spPr>
        <a:xfrm>
          <a:off x="8554680" y="1067455"/>
          <a:ext cx="213185" cy="799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444"/>
              </a:lnTo>
              <a:lnTo>
                <a:pt x="213185" y="7994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2EEA0-CDD2-46F5-B33F-993B5D96B64B}">
      <dsp:nvSpPr>
        <dsp:cNvPr id="0" name=""/>
        <dsp:cNvSpPr/>
      </dsp:nvSpPr>
      <dsp:spPr>
        <a:xfrm>
          <a:off x="8767865" y="1333936"/>
          <a:ext cx="1705481" cy="1065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evaluate the performance of model during training and testing</a:t>
          </a:r>
        </a:p>
      </dsp:txBody>
      <dsp:txXfrm>
        <a:off x="8799085" y="1365156"/>
        <a:ext cx="1643041" cy="1003485"/>
      </dsp:txXfrm>
    </dsp:sp>
    <dsp:sp modelId="{2A2377BA-0A78-4AE4-A4B0-1CAC80F934F7}">
      <dsp:nvSpPr>
        <dsp:cNvPr id="0" name=""/>
        <dsp:cNvSpPr/>
      </dsp:nvSpPr>
      <dsp:spPr>
        <a:xfrm>
          <a:off x="8554680" y="1067455"/>
          <a:ext cx="213185" cy="2131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851"/>
              </a:lnTo>
              <a:lnTo>
                <a:pt x="213185" y="21318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2E458-EFDD-478E-BACC-8B88707A868F}">
      <dsp:nvSpPr>
        <dsp:cNvPr id="0" name=""/>
        <dsp:cNvSpPr/>
      </dsp:nvSpPr>
      <dsp:spPr>
        <a:xfrm>
          <a:off x="8767865" y="2666343"/>
          <a:ext cx="1705481" cy="1065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Accuracy: measures proportion of correctly classified image form the dataset</a:t>
          </a:r>
        </a:p>
      </dsp:txBody>
      <dsp:txXfrm>
        <a:off x="8799085" y="2697563"/>
        <a:ext cx="1643041" cy="1003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7515-CCBD-49DB-45B0-63BD6EE3A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853EF-0F39-98DD-B898-4E3C86F61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2D6ED-FC2D-0BEF-9BFC-DDBA8707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B1A48-3E54-9663-90E4-3E105D94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9FC09-2434-3AC6-267D-B924AA18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2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D7E5-7CD1-65E4-66BA-CDFEF58C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04B57-9053-AD91-BD7B-FC9651465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7A3A2-AF67-3238-7C9F-487475064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7CC94-8DC7-EDE6-8B24-C6057F56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4D861-8743-9915-127B-47E540B8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4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7DC42-51A8-45B6-8DF4-56AD41DF1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74797-DABC-8B99-85B5-B09AEBD18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BA6B-AAE0-8239-4325-612E9EFC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9CB77-EB21-CF26-7B6E-6C708EDA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345F2-0CEF-B7B3-7141-5FF22165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1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7790-8B64-E847-8BAD-FDD297B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C2B0-B791-2CB7-C989-3660F7EDD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65E5-C1AF-3C18-AD70-D9962E14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85A73-2410-BAE7-0979-A2ACE8AD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F8165-9774-3134-F61F-3B8D503B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9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C536-3EDC-E037-AC71-09492B3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F4DFD-252C-D350-49CF-0FEA482C5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B6D7-8F90-F596-EE14-A17CD1D9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BF61-4308-9642-3941-AF4EB1F6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1360-2031-7F5A-8A04-C90A742D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8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B75B-66EE-5DE0-D975-D09B7961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D3B4-F9D1-BF2A-EF2C-4D5E5198B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EF58A-3791-E55A-3B34-3499C2DC8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6A02F-0ED9-AA0B-3F37-A3C9B3AC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3BE74-393F-7606-1E29-544C0724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54F03-125C-3575-AB94-FB687679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4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E7B4-6910-D089-A65F-D007878D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622E5-177A-2155-0E28-634976783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BEB83-AFB2-2032-3A8B-282A9BBE8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43877-469B-6B3B-EC13-2B33CB949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A181C-60E1-F7DC-3760-C31CEC447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29195-B6C8-53A5-DE97-9215214F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74FBF-E34B-E7BC-D5E3-25A6A30A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64CFA-E285-06AC-5CEC-12684B1C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8B75-63FD-2900-539D-A1F44E3E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D909A-EC9C-9F02-820E-A0915ED2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72CC-0956-E2E9-E7C4-8DA37295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82747-5A84-A782-574F-AC21ACFC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EFC25-18B3-D8B3-3AD6-A54F142F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6E615-938C-BE2A-7C3E-05E52CA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60CE3-A5B7-F632-8EFD-ED5A20D4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E19-C386-9AC4-7710-6BE9F2B9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B634-C992-6DB0-E2BB-4C3036905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6555C-F221-CE29-0DE6-DA61CA641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A4770-76FF-B944-BD42-B2D9DD3E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B60ED-0413-DE46-E6D8-E7CB6BF4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20226-4EC8-AA27-F993-53D7A7C2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AA58-365E-033F-5EAB-404CC5E7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E00CD-4DE8-79FF-6C69-174830355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E2B5C-30BB-4F6A-7E00-CA57ACF6F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21367-77E3-72D4-6732-7A8F573D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86BAE-D887-DBE9-53CF-B34C3D9C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338AF-7623-886A-F8E5-E3052352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D584D-9D05-FA3A-0BB6-8566045B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9728D-0715-F6A5-8E42-134D0D962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700D-3DFA-1AB8-C6A9-2B21937D1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42873-C391-43C9-9096-44096805AA05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D13B5-5DC5-A417-820F-AC9AB964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B0EE-483F-DA3D-DC6A-3E8749A1B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2288A-8D7C-4B37-8E19-7B2DDDFE7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uron system in yellow and light blue">
            <a:extLst>
              <a:ext uri="{FF2B5EF4-FFF2-40B4-BE49-F238E27FC236}">
                <a16:creationId xmlns:a16="http://schemas.microsoft.com/office/drawing/2014/main" id="{0C2A709F-9D84-310C-AED0-56FF67DAB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82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350EE-B915-4719-A829-A43CE8B1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869" y="3465229"/>
            <a:ext cx="10307419" cy="1026852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/>
              <a:t>Convolutional Neural Network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7DB23-CDBF-7160-4C3D-714BBB6EE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22" y="5593807"/>
            <a:ext cx="5128981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Assignment_7  Image Classification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607DDDC-4100-2C82-2AD8-512BC965DDCD}"/>
              </a:ext>
            </a:extLst>
          </p:cNvPr>
          <p:cNvSpPr txBox="1">
            <a:spLocks/>
          </p:cNvSpPr>
          <p:nvPr/>
        </p:nvSpPr>
        <p:spPr>
          <a:xfrm>
            <a:off x="1817802" y="5123894"/>
            <a:ext cx="9144000" cy="611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B2C3-1B66-9671-3DF5-D892545199BA}"/>
              </a:ext>
            </a:extLst>
          </p:cNvPr>
          <p:cNvSpPr txBox="1"/>
          <p:nvPr/>
        </p:nvSpPr>
        <p:spPr>
          <a:xfrm>
            <a:off x="8164488" y="5860729"/>
            <a:ext cx="1733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Kushum K C</a:t>
            </a:r>
          </a:p>
        </p:txBody>
      </p:sp>
    </p:spTree>
    <p:extLst>
      <p:ext uri="{BB962C8B-B14F-4D97-AF65-F5344CB8AC3E}">
        <p14:creationId xmlns:p14="http://schemas.microsoft.com/office/powerpoint/2010/main" val="211129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D1FAA-6015-FB64-B55F-2EAD00A4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E47EE-01A5-AF51-46E8-EF4B58B7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511389"/>
            <a:ext cx="6555347" cy="58766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Sequential Model  for Image classification (binary)</a:t>
            </a:r>
          </a:p>
          <a:p>
            <a:r>
              <a:rPr lang="en-US" sz="1600" dirty="0"/>
              <a:t>4 convolutional layers with 2 fully connected layer (dense)</a:t>
            </a:r>
          </a:p>
          <a:p>
            <a:pPr lvl="1"/>
            <a:r>
              <a:rPr lang="en-US" sz="1600" dirty="0"/>
              <a:t>First layer</a:t>
            </a:r>
          </a:p>
          <a:p>
            <a:pPr lvl="2"/>
            <a:r>
              <a:rPr lang="en-US" sz="1600" dirty="0"/>
              <a:t>has 16 filters, kernel size of 3*3, activation function: </a:t>
            </a:r>
            <a:r>
              <a:rPr lang="en-US" sz="1600" dirty="0" err="1"/>
              <a:t>ReLU</a:t>
            </a:r>
            <a:r>
              <a:rPr lang="en-US" sz="1600" dirty="0"/>
              <a:t> (Rectified Linear Unit)</a:t>
            </a:r>
          </a:p>
          <a:p>
            <a:pPr lvl="2"/>
            <a:r>
              <a:rPr lang="en-US" sz="1600" dirty="0" err="1"/>
              <a:t>MaxPooling</a:t>
            </a:r>
            <a:r>
              <a:rPr lang="en-US" sz="1600" dirty="0"/>
              <a:t> layer size: 2*2</a:t>
            </a:r>
          </a:p>
          <a:p>
            <a:pPr lvl="2"/>
            <a:r>
              <a:rPr lang="en-US" sz="1600" dirty="0"/>
              <a:t>Input shape : 256*256 (image width and height if 256 pixels), 3 color channel (RGB)</a:t>
            </a:r>
          </a:p>
          <a:p>
            <a:pPr lvl="1"/>
            <a:r>
              <a:rPr lang="en-US" sz="1600" dirty="0"/>
              <a:t>Second layer</a:t>
            </a:r>
          </a:p>
          <a:p>
            <a:pPr lvl="2"/>
            <a:r>
              <a:rPr lang="en-US" sz="1600" dirty="0"/>
              <a:t>has 16 filters, kernel size of 3*3, activation function: </a:t>
            </a:r>
            <a:r>
              <a:rPr lang="en-US" sz="1600" dirty="0" err="1"/>
              <a:t>ReLU</a:t>
            </a:r>
            <a:endParaRPr lang="en-US" sz="1600" dirty="0"/>
          </a:p>
          <a:p>
            <a:pPr lvl="2"/>
            <a:r>
              <a:rPr lang="en-US" sz="1600" dirty="0" err="1"/>
              <a:t>MaxPooling</a:t>
            </a:r>
            <a:r>
              <a:rPr lang="en-US" sz="1600" dirty="0"/>
              <a:t> layer size: 2*2</a:t>
            </a:r>
          </a:p>
          <a:p>
            <a:pPr lvl="1"/>
            <a:r>
              <a:rPr lang="en-US" sz="1600" dirty="0"/>
              <a:t>Third and fourth layer</a:t>
            </a:r>
          </a:p>
          <a:p>
            <a:pPr lvl="2"/>
            <a:r>
              <a:rPr lang="en-US" sz="1600" dirty="0"/>
              <a:t>has 32 filters, kernel size of 3*3, activation function: </a:t>
            </a:r>
            <a:r>
              <a:rPr lang="en-US" sz="1600" dirty="0" err="1"/>
              <a:t>ReLU</a:t>
            </a:r>
            <a:endParaRPr lang="en-US" sz="1600" dirty="0"/>
          </a:p>
          <a:p>
            <a:pPr lvl="2"/>
            <a:r>
              <a:rPr lang="en-US" sz="1600" dirty="0" err="1"/>
              <a:t>MaxPooling</a:t>
            </a:r>
            <a:r>
              <a:rPr lang="en-US" sz="1600" dirty="0"/>
              <a:t> layer size: 2*2</a:t>
            </a:r>
          </a:p>
          <a:p>
            <a:r>
              <a:rPr lang="en-US" sz="1600" dirty="0"/>
              <a:t>Flatten layer</a:t>
            </a:r>
          </a:p>
          <a:p>
            <a:pPr lvl="1"/>
            <a:r>
              <a:rPr lang="en-US" sz="1600" dirty="0"/>
              <a:t>Converts output of convolutional layers into a single vector</a:t>
            </a:r>
          </a:p>
          <a:p>
            <a:r>
              <a:rPr lang="en-US" sz="1600" dirty="0"/>
              <a:t>Dense layer</a:t>
            </a:r>
          </a:p>
          <a:p>
            <a:pPr lvl="1"/>
            <a:r>
              <a:rPr lang="en-US" sz="1600" dirty="0"/>
              <a:t>First layer: 32 neurons and </a:t>
            </a:r>
            <a:r>
              <a:rPr lang="en-US" sz="1600" dirty="0" err="1"/>
              <a:t>Relu</a:t>
            </a:r>
            <a:r>
              <a:rPr lang="en-US" sz="1600" dirty="0"/>
              <a:t> activation function</a:t>
            </a:r>
          </a:p>
          <a:p>
            <a:pPr lvl="1"/>
            <a:r>
              <a:rPr lang="en-US" sz="1600" dirty="0"/>
              <a:t>Second layer: sigmoid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67736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365C9-4284-B277-7C00-08346CC0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Model Compilation and Training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24AEC-4FE1-8851-0D23-D350770F5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78097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126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42B3-FC7E-42EF-1ACA-EDB3CAA0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C4ED-0B82-791C-167E-585F069C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Defined model is fitted for the training dataset</a:t>
            </a:r>
          </a:p>
          <a:p>
            <a:pPr marL="0" indent="0">
              <a:buNone/>
            </a:pPr>
            <a:r>
              <a:rPr lang="en-US" sz="2000" dirty="0"/>
              <a:t>	for 10 epoch</a:t>
            </a:r>
          </a:p>
          <a:p>
            <a:pPr marL="0" indent="0">
              <a:buNone/>
            </a:pPr>
            <a:r>
              <a:rPr lang="en-US" sz="2000" dirty="0"/>
              <a:t>	batch size = 16 image 	at a time</a:t>
            </a:r>
          </a:p>
          <a:p>
            <a:pPr marL="0" indent="0">
              <a:buNone/>
            </a:pPr>
            <a:r>
              <a:rPr lang="en-US" sz="2000" dirty="0"/>
              <a:t>After each epoch, model evaluates its performance on training dataset and updates its weights and biases.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B44F-E476-1D27-EE8A-7893D1E0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883395"/>
            <a:ext cx="6155141" cy="31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3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64AA-4571-353D-2699-170C76D0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40839-AF05-9A1B-1E39-7BA7CEDF6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652" y="1932828"/>
            <a:ext cx="4408426" cy="5495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E3F07-9CF4-3132-CB4B-AF977B83F633}"/>
              </a:ext>
            </a:extLst>
          </p:cNvPr>
          <p:cNvSpPr txBox="1"/>
          <p:nvPr/>
        </p:nvSpPr>
        <p:spPr>
          <a:xfrm>
            <a:off x="838199" y="1519762"/>
            <a:ext cx="56140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Loss and Accuracy: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most common way to present the results of a CNN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shows how well the model is learning the patterns in the training data and how well it generalizes to unseen validation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B6DF8-B277-8081-3295-327AC3F87599}"/>
              </a:ext>
            </a:extLst>
          </p:cNvPr>
          <p:cNvSpPr txBox="1"/>
          <p:nvPr/>
        </p:nvSpPr>
        <p:spPr>
          <a:xfrm>
            <a:off x="774745" y="3947301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Receiver Operating Characteristic (ROC) Curve: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plot to shows the true positive rate (TPR) against the false positive rate (FPR) for different the (binary classification)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useful way to evaluate the performance of the model on imbalanced datasets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B3625-7400-28F1-EE80-F7007B6A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32" y="3112794"/>
            <a:ext cx="4901587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65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F1074-DD51-7DD5-AA29-48917113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Prediction using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7F767-3C26-9C84-2D8A-FBF51DD4A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126" y="2662087"/>
            <a:ext cx="8804522" cy="3643297"/>
          </a:xfrm>
        </p:spPr>
        <p:txBody>
          <a:bodyPr>
            <a:normAutofit/>
          </a:bodyPr>
          <a:lstStyle/>
          <a:p>
            <a:pPr marL="0" indent="0" defTabSz="758952">
              <a:spcBef>
                <a:spcPts val="830"/>
              </a:spcBef>
              <a:buNone/>
            </a:pPr>
            <a:endParaRPr lang="en-US" sz="2324" kern="1200">
              <a:solidFill>
                <a:srgbClr val="374151"/>
              </a:solidFill>
              <a:latin typeface="Söhne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B1BD2-95E8-A24F-4841-3E08EF44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3" y="2125462"/>
            <a:ext cx="6922453" cy="213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BD2D3-05B1-CDCC-7C41-81B3D04E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99" y="5501713"/>
            <a:ext cx="2716777" cy="408301"/>
          </a:xfrm>
          <a:prstGeom prst="rect">
            <a:avLst/>
          </a:prstGeom>
        </p:spPr>
      </p:pic>
      <p:pic>
        <p:nvPicPr>
          <p:cNvPr id="9" name="Picture 8" descr="A picture containing ground, outdoor, rock, stone&#10;&#10;Description automatically generated">
            <a:extLst>
              <a:ext uri="{FF2B5EF4-FFF2-40B4-BE49-F238E27FC236}">
                <a16:creationId xmlns:a16="http://schemas.microsoft.com/office/drawing/2014/main" id="{13D68331-CC21-2545-873D-C54764C3E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19" y="2112579"/>
            <a:ext cx="2948417" cy="2948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66052-29FB-041E-1433-D73D5BBADDE2}"/>
              </a:ext>
            </a:extLst>
          </p:cNvPr>
          <p:cNvSpPr txBox="1"/>
          <p:nvPr/>
        </p:nvSpPr>
        <p:spPr>
          <a:xfrm>
            <a:off x="2202722" y="4256015"/>
            <a:ext cx="3291354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Code used for making prediction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F7E4E-6EA3-91ED-3EB3-35F17EE3C2A1}"/>
              </a:ext>
            </a:extLst>
          </p:cNvPr>
          <p:cNvSpPr txBox="1"/>
          <p:nvPr/>
        </p:nvSpPr>
        <p:spPr>
          <a:xfrm>
            <a:off x="7900206" y="5115183"/>
            <a:ext cx="2833431" cy="55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image for making prediction using developed CNN model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3907B-142E-0E72-663B-78D6005DEB78}"/>
              </a:ext>
            </a:extLst>
          </p:cNvPr>
          <p:cNvSpPr txBox="1"/>
          <p:nvPr/>
        </p:nvSpPr>
        <p:spPr>
          <a:xfrm>
            <a:off x="3478410" y="5910014"/>
            <a:ext cx="3598506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Outcome of CNN modeling for input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3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A large group of colorful lights&#10;&#10;Description automatically generated with low confidence">
            <a:extLst>
              <a:ext uri="{FF2B5EF4-FFF2-40B4-BE49-F238E27FC236}">
                <a16:creationId xmlns:a16="http://schemas.microsoft.com/office/drawing/2014/main" id="{3A40CB85-4B85-5778-1FA4-8BFA86B2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622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E44AF-E854-5429-B054-24CF91B96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25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227A0-AFBD-4692-1674-BC3A9669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8EDA-C6C7-9723-5AD0-57072F5ED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Söhne"/>
              </a:rPr>
              <a:t>a type of deep learning neural network commonly used in image classification</a:t>
            </a:r>
          </a:p>
          <a:p>
            <a:r>
              <a:rPr lang="en-US" sz="2000" b="0" i="0" dirty="0">
                <a:effectLst/>
                <a:latin typeface="Söhne"/>
              </a:rPr>
              <a:t>Keras library in python to differentiate between two types of images</a:t>
            </a:r>
          </a:p>
          <a:p>
            <a:r>
              <a:rPr lang="en-US" sz="2000" dirty="0">
                <a:latin typeface="Söhne"/>
              </a:rPr>
              <a:t>Popular in learning complex pattern and features in input data such as  image and video recognition</a:t>
            </a:r>
          </a:p>
          <a:p>
            <a:r>
              <a:rPr lang="en-US" sz="2000" b="0" i="0" dirty="0">
                <a:effectLst/>
                <a:latin typeface="Söhne"/>
              </a:rPr>
              <a:t>U</a:t>
            </a:r>
            <a:r>
              <a:rPr lang="en-US" sz="2000" dirty="0">
                <a:latin typeface="Söhne"/>
              </a:rPr>
              <a:t>seful in the data having noise and ambiguousness.</a:t>
            </a:r>
            <a:endParaRPr lang="en-US" sz="2000" b="0" i="0" dirty="0">
              <a:effectLst/>
              <a:latin typeface="Söhne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023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62A32-3285-B1DE-7CC4-D1964AD9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CNN cont.…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7B36A4E-51F5-B1AF-8AA7-4D2F2BE64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9" r="4317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DA0C-5BD8-F45C-2F8B-611D6ECE0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996413"/>
            <a:ext cx="4840010" cy="3843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700" dirty="0">
                <a:latin typeface="Söhne"/>
              </a:rPr>
              <a:t>Commonly consists of layers:</a:t>
            </a:r>
          </a:p>
          <a:p>
            <a:pPr lvl="1"/>
            <a:r>
              <a:rPr lang="en-US" sz="1700" dirty="0">
                <a:latin typeface="Söhne"/>
              </a:rPr>
              <a:t>Convolutional layer: </a:t>
            </a:r>
          </a:p>
          <a:p>
            <a:pPr marL="457200" lvl="1" indent="0">
              <a:buNone/>
            </a:pPr>
            <a:r>
              <a:rPr lang="en-US" sz="1700" dirty="0">
                <a:latin typeface="Söhne"/>
              </a:rPr>
              <a:t>	- performs mathematical operation 	(convolution) on input data</a:t>
            </a:r>
          </a:p>
          <a:p>
            <a:pPr marL="457200" lvl="1" indent="0">
              <a:buNone/>
            </a:pPr>
            <a:r>
              <a:rPr lang="en-US" sz="1700" dirty="0">
                <a:latin typeface="Söhne"/>
              </a:rPr>
              <a:t>	- learns to recognize pattern and features in 		Input, develops feature map</a:t>
            </a:r>
          </a:p>
          <a:p>
            <a:pPr marL="457200" lvl="1" indent="0">
              <a:buNone/>
            </a:pPr>
            <a:r>
              <a:rPr lang="en-US" sz="1700" dirty="0">
                <a:latin typeface="Söhne"/>
              </a:rPr>
              <a:t>	- dataset passed through a filter (trained 	to recognize specific feature in  	input)</a:t>
            </a:r>
          </a:p>
          <a:p>
            <a:pPr lvl="1"/>
            <a:r>
              <a:rPr lang="en-US" sz="1700" dirty="0">
                <a:latin typeface="Söhne"/>
              </a:rPr>
              <a:t>Pooling layer: down samples the feature maps, reduces dimensionality of data</a:t>
            </a:r>
          </a:p>
          <a:p>
            <a:pPr lvl="1"/>
            <a:r>
              <a:rPr lang="en-US" sz="1700" dirty="0">
                <a:latin typeface="Söhne"/>
              </a:rPr>
              <a:t>Flatten: converts output of convolutional layers to a single vector</a:t>
            </a:r>
          </a:p>
          <a:p>
            <a:pPr lvl="1"/>
            <a:r>
              <a:rPr lang="en-US" sz="1700" dirty="0">
                <a:latin typeface="Söhne"/>
              </a:rPr>
              <a:t>Dense: fully connects every neuron in one layer to the next layer and uses activation function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4580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1CB3-7132-9244-30D9-F1AB7714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Dataset for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60CF-C932-F439-CEC5-25F47CE51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Söhne"/>
              </a:rPr>
              <a:t>Pictures of road (both ridged and flexible pavement) located around Lamar University and vicinity (Beaumont)</a:t>
            </a:r>
          </a:p>
          <a:p>
            <a:r>
              <a:rPr lang="en-US" sz="2000" b="0" i="0">
                <a:effectLst/>
                <a:latin typeface="Söhne"/>
              </a:rPr>
              <a:t>Pictures contains both well conditioned (uncracked) road section and cracked road section.</a:t>
            </a:r>
          </a:p>
          <a:p>
            <a:r>
              <a:rPr lang="en-US" sz="2000">
                <a:latin typeface="Söhne"/>
              </a:rPr>
              <a:t>Number of c</a:t>
            </a:r>
            <a:r>
              <a:rPr lang="en-US" sz="2000" b="0" i="0">
                <a:effectLst/>
                <a:latin typeface="Söhne"/>
              </a:rPr>
              <a:t>racked and uncracked pictures is made roughly equal to avoid the bias towards one class.</a:t>
            </a:r>
          </a:p>
          <a:p>
            <a:endParaRPr lang="en-US" sz="2000"/>
          </a:p>
        </p:txBody>
      </p:sp>
      <p:pic>
        <p:nvPicPr>
          <p:cNvPr id="5" name="Picture 4" descr="Roadway headed towards an interesting rock formation">
            <a:extLst>
              <a:ext uri="{FF2B5EF4-FFF2-40B4-BE49-F238E27FC236}">
                <a16:creationId xmlns:a16="http://schemas.microsoft.com/office/drawing/2014/main" id="{C8AC91DA-0800-EE97-192F-7A54AE0CE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6" r="36968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188B2F-6880-4332-9DD9-90DCB51F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DAE60-897D-416A-9044-1EBA3BDAE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667D7-FD30-ED6E-51EC-A8DD055A1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685797"/>
            <a:ext cx="4206240" cy="2824165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/>
              <a:t>Storing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AB4DE-BE06-3EF7-F7D9-FF033989C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8636" y="3186513"/>
            <a:ext cx="4206240" cy="2446338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Before reding the data (image) in python, the images were stored into two different folders (to be used for binary classification of road condition)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84BCF-B0B5-4BC7-9F87-4FB78C817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nature, rock&#10;&#10;Description automatically generated">
            <a:extLst>
              <a:ext uri="{FF2B5EF4-FFF2-40B4-BE49-F238E27FC236}">
                <a16:creationId xmlns:a16="http://schemas.microsoft.com/office/drawing/2014/main" id="{AE76E70A-D54D-3082-9B5F-5B335AC19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1" b="1078"/>
          <a:stretch/>
        </p:blipFill>
        <p:spPr>
          <a:xfrm rot="5400000">
            <a:off x="5015495" y="1579622"/>
            <a:ext cx="4394830" cy="3015154"/>
          </a:xfrm>
          <a:prstGeom prst="rect">
            <a:avLst/>
          </a:prstGeom>
        </p:spPr>
      </p:pic>
      <p:pic>
        <p:nvPicPr>
          <p:cNvPr id="5" name="Picture 4" descr="A picture containing ground&#10;&#10;Description automatically generated">
            <a:extLst>
              <a:ext uri="{FF2B5EF4-FFF2-40B4-BE49-F238E27FC236}">
                <a16:creationId xmlns:a16="http://schemas.microsoft.com/office/drawing/2014/main" id="{9661CB8E-D9A1-29C6-CD5D-AB5E25C58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6" b="12556"/>
          <a:stretch/>
        </p:blipFill>
        <p:spPr>
          <a:xfrm rot="5400000">
            <a:off x="8197422" y="1753633"/>
            <a:ext cx="4398489" cy="26634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5A70ED-45BA-4459-A805-25896DBEB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4769C-69F3-7919-EA48-BB22E54A329A}"/>
              </a:ext>
            </a:extLst>
          </p:cNvPr>
          <p:cNvSpPr txBox="1"/>
          <p:nvPr/>
        </p:nvSpPr>
        <p:spPr>
          <a:xfrm>
            <a:off x="5967169" y="5359075"/>
            <a:ext cx="253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Uncracked Road Surface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55031-EF82-6ADE-E6E1-D2CBFA9D9C9B}"/>
              </a:ext>
            </a:extLst>
          </p:cNvPr>
          <p:cNvSpPr txBox="1"/>
          <p:nvPr/>
        </p:nvSpPr>
        <p:spPr>
          <a:xfrm>
            <a:off x="9317297" y="5359075"/>
            <a:ext cx="2411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racked Road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4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10A65-54E3-1055-7BFE-86B1EFAE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Steps for CNN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706BB0-A21D-52DF-E318-CD1D22B83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4298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81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CDDFE-C1C5-D6FE-5600-821A8B94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/>
              <a:t>Preprocessing image</a:t>
            </a:r>
            <a:endParaRPr lang="en-US" sz="4000"/>
          </a:p>
        </p:txBody>
      </p:sp>
      <p:pic>
        <p:nvPicPr>
          <p:cNvPr id="14" name="Graphic 13" descr="Filter">
            <a:extLst>
              <a:ext uri="{FF2B5EF4-FFF2-40B4-BE49-F238E27FC236}">
                <a16:creationId xmlns:a16="http://schemas.microsoft.com/office/drawing/2014/main" id="{49679BB6-06D7-D1CC-D496-C798EBC11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BD23-DAE1-D0F5-0052-5CC7958D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730249"/>
            <a:ext cx="7153147" cy="5384801"/>
          </a:xfrm>
        </p:spPr>
        <p:txBody>
          <a:bodyPr anchor="ctr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1 Resize image</a:t>
            </a:r>
          </a:p>
          <a:p>
            <a:pPr marL="457200" lvl="1" indent="-457200">
              <a:spcBef>
                <a:spcPts val="1000"/>
              </a:spcBef>
            </a:pPr>
            <a:r>
              <a:rPr lang="en-US" sz="1800" dirty="0"/>
              <a:t>ensure all images in a dataset have the same dimensions (necessary for training model efficiently)</a:t>
            </a:r>
          </a:p>
          <a:p>
            <a:pPr marL="457200" lvl="2" indent="-457200">
              <a:spcBef>
                <a:spcPts val="1000"/>
              </a:spcBef>
            </a:pPr>
            <a:r>
              <a:rPr lang="en-US" sz="1800" dirty="0"/>
              <a:t>reduce its size while preserving its aspect ratio (useful for memory-intensive large images) 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size of image: large enough to preserve the details of the image and small enough to reduce memory usage and processing time</a:t>
            </a:r>
          </a:p>
          <a:p>
            <a:pPr marL="0" lvl="2" indent="0">
              <a:spcBef>
                <a:spcPts val="1000"/>
              </a:spcBef>
              <a:buNone/>
            </a:pPr>
            <a:endParaRPr lang="en-US" sz="1800" dirty="0"/>
          </a:p>
          <a:p>
            <a:pPr marL="0" lvl="2" indent="0">
              <a:spcBef>
                <a:spcPts val="1000"/>
              </a:spcBef>
              <a:buNone/>
            </a:pPr>
            <a:r>
              <a:rPr lang="en-US" sz="1800" dirty="0"/>
              <a:t>2. Convert image Color</a:t>
            </a:r>
          </a:p>
          <a:p>
            <a:pPr marL="457200" lvl="2" indent="-457200">
              <a:spcBef>
                <a:spcPts val="1000"/>
              </a:spcBef>
            </a:pPr>
            <a:r>
              <a:rPr lang="en-US" sz="1800" dirty="0"/>
              <a:t>RGB standard color space for image</a:t>
            </a:r>
          </a:p>
          <a:p>
            <a:pPr marL="457200" lvl="2" indent="-457200">
              <a:spcBef>
                <a:spcPts val="1000"/>
              </a:spcBef>
            </a:pPr>
            <a:r>
              <a:rPr lang="en-US" sz="1800" dirty="0"/>
              <a:t>ensures that the colors in the image are displayed correctly when viewed on a monitor</a:t>
            </a:r>
          </a:p>
          <a:p>
            <a:pPr marL="457200" lvl="2" indent="-457200">
              <a:spcBef>
                <a:spcPts val="1000"/>
              </a:spcBef>
            </a:pPr>
            <a:r>
              <a:rPr lang="en-US" sz="1800" dirty="0"/>
              <a:t>Ensures compatibility with algorithms and libraries.</a:t>
            </a:r>
          </a:p>
        </p:txBody>
      </p:sp>
      <p:pic>
        <p:nvPicPr>
          <p:cNvPr id="7" name="Graphic 6" descr="Image">
            <a:extLst>
              <a:ext uri="{FF2B5EF4-FFF2-40B4-BE49-F238E27FC236}">
                <a16:creationId xmlns:a16="http://schemas.microsoft.com/office/drawing/2014/main" id="{98488F38-0E61-6B5E-6C01-B72B35E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3750" y="1595440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52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608E-DC7E-363D-038F-82651843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Reading image data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A01238D-DF1B-EDED-A582-DFDD680C4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995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333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filling tray with sample">
            <a:extLst>
              <a:ext uri="{FF2B5EF4-FFF2-40B4-BE49-F238E27FC236}">
                <a16:creationId xmlns:a16="http://schemas.microsoft.com/office/drawing/2014/main" id="{B5134ABD-CAD7-8F01-FF52-6ABDC7F1A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2C115-1D82-1843-9D66-B67F6F77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/>
              <a:t>Train test split for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A9F8-CDE2-E56D-5A39-722DB3133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 “train_test_split()” function from “sklearn.model_selection”</a:t>
            </a:r>
          </a:p>
          <a:p>
            <a:r>
              <a:rPr lang="en-US" sz="1600"/>
              <a:t>Preprocessed image are combined into single numpy array ‘X’ (stacked vertically)</a:t>
            </a:r>
          </a:p>
          <a:p>
            <a:r>
              <a:rPr lang="en-US" sz="1600"/>
              <a:t>Another array ‘Y’ containing the lables of each image in ‘X’ and presented in binary value (1- cracked image, 0 – uncracked)</a:t>
            </a:r>
          </a:p>
          <a:p>
            <a:r>
              <a:rPr lang="en-US" sz="1600"/>
              <a:t>X, Y arrays are split into ‘</a:t>
            </a:r>
            <a:r>
              <a:rPr lang="fr-FR" sz="1600"/>
              <a:t>X_train, X_test, y_train, y_test’, where 15% of data is stoored for testing</a:t>
            </a:r>
          </a:p>
          <a:p>
            <a:r>
              <a:rPr lang="fr-FR" sz="1600"/>
              <a:t>Random sampling is done for training and testing by using ‘Random_state ’   (1234)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64561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992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 Medium</vt:lpstr>
      <vt:lpstr>Söhne</vt:lpstr>
      <vt:lpstr>Office Theme</vt:lpstr>
      <vt:lpstr>Convolutional Neural Network</vt:lpstr>
      <vt:lpstr>Convolutional Neural Network (CNN)</vt:lpstr>
      <vt:lpstr>CNN cont.…</vt:lpstr>
      <vt:lpstr>Dataset for CNN</vt:lpstr>
      <vt:lpstr>Storing Data</vt:lpstr>
      <vt:lpstr>Steps for CNN modeling</vt:lpstr>
      <vt:lpstr>Preprocessing image</vt:lpstr>
      <vt:lpstr>Reading image data</vt:lpstr>
      <vt:lpstr>Train test split for CNN model</vt:lpstr>
      <vt:lpstr>Model Architecture</vt:lpstr>
      <vt:lpstr>Model Compilation and Training</vt:lpstr>
      <vt:lpstr>Model Fitting</vt:lpstr>
      <vt:lpstr>Model Evaluation</vt:lpstr>
      <vt:lpstr>Prediction using the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Kushum K C</dc:creator>
  <cp:lastModifiedBy>Kushum K C</cp:lastModifiedBy>
  <cp:revision>51</cp:revision>
  <dcterms:created xsi:type="dcterms:W3CDTF">2023-05-01T03:59:46Z</dcterms:created>
  <dcterms:modified xsi:type="dcterms:W3CDTF">2023-05-04T19:44:23Z</dcterms:modified>
</cp:coreProperties>
</file>